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05" r:id="rId5"/>
    <p:sldId id="311" r:id="rId6"/>
    <p:sldId id="326" r:id="rId7"/>
    <p:sldId id="313" r:id="rId8"/>
    <p:sldId id="314" r:id="rId9"/>
    <p:sldId id="312" r:id="rId10"/>
    <p:sldId id="315" r:id="rId11"/>
    <p:sldId id="316" r:id="rId12"/>
    <p:sldId id="317" r:id="rId13"/>
    <p:sldId id="321" r:id="rId14"/>
    <p:sldId id="319" r:id="rId15"/>
    <p:sldId id="328" r:id="rId16"/>
    <p:sldId id="327" r:id="rId17"/>
    <p:sldId id="318" r:id="rId18"/>
    <p:sldId id="320" r:id="rId19"/>
    <p:sldId id="353" r:id="rId20"/>
    <p:sldId id="322" r:id="rId21"/>
    <p:sldId id="354" r:id="rId22"/>
    <p:sldId id="323" r:id="rId23"/>
    <p:sldId id="332" r:id="rId24"/>
    <p:sldId id="329" r:id="rId25"/>
    <p:sldId id="338" r:id="rId26"/>
    <p:sldId id="339" r:id="rId27"/>
    <p:sldId id="340" r:id="rId28"/>
    <p:sldId id="334" r:id="rId29"/>
    <p:sldId id="351" r:id="rId30"/>
    <p:sldId id="352" r:id="rId31"/>
    <p:sldId id="330" r:id="rId32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81D"/>
    <a:srgbClr val="E63A1E"/>
    <a:srgbClr val="D95E35"/>
    <a:srgbClr val="E86A61"/>
    <a:srgbClr val="61717E"/>
    <a:srgbClr val="687FA2"/>
    <a:srgbClr val="66687F"/>
    <a:srgbClr val="6B7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81A57C-5B3E-8941-B14F-1E2F6514018A}" v="2" dt="2020-09-16T11:54:00.9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54" autoAdjust="0"/>
    <p:restoredTop sz="85986"/>
  </p:normalViewPr>
  <p:slideViewPr>
    <p:cSldViewPr>
      <p:cViewPr varScale="1">
        <p:scale>
          <a:sx n="109" d="100"/>
          <a:sy n="109" d="100"/>
        </p:scale>
        <p:origin x="1400" y="192"/>
      </p:cViewPr>
      <p:guideLst>
        <p:guide orient="horz" pos="2160"/>
        <p:guide pos="2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9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CHINGER Reinhold" userId="c224a8df-2f97-4b73-b765-a2a845517bc1" providerId="ADAL" clId="{26A27B88-FE6B-AE4A-8C32-9ADDEF80519C}"/>
    <pc:docChg chg="addSld delSld modSld">
      <pc:chgData name="BUCHINGER Reinhold" userId="c224a8df-2f97-4b73-b765-a2a845517bc1" providerId="ADAL" clId="{26A27B88-FE6B-AE4A-8C32-9ADDEF80519C}" dt="2020-06-15T14:25:59.526" v="96" actId="20577"/>
      <pc:docMkLst>
        <pc:docMk/>
      </pc:docMkLst>
      <pc:sldChg chg="modSp">
        <pc:chgData name="BUCHINGER Reinhold" userId="c224a8df-2f97-4b73-b765-a2a845517bc1" providerId="ADAL" clId="{26A27B88-FE6B-AE4A-8C32-9ADDEF80519C}" dt="2020-06-15T14:25:11.821" v="78" actId="1076"/>
        <pc:sldMkLst>
          <pc:docMk/>
          <pc:sldMk cId="86230161" sldId="305"/>
        </pc:sldMkLst>
        <pc:spChg chg="mod">
          <ac:chgData name="BUCHINGER Reinhold" userId="c224a8df-2f97-4b73-b765-a2a845517bc1" providerId="ADAL" clId="{26A27B88-FE6B-AE4A-8C32-9ADDEF80519C}" dt="2020-06-15T14:25:11.821" v="78" actId="1076"/>
          <ac:spMkLst>
            <pc:docMk/>
            <pc:sldMk cId="86230161" sldId="305"/>
            <ac:spMk id="9" creationId="{63EEF066-41AA-264E-B5DC-C6CED36067AC}"/>
          </ac:spMkLst>
        </pc:spChg>
      </pc:sldChg>
      <pc:sldChg chg="modSp">
        <pc:chgData name="BUCHINGER Reinhold" userId="c224a8df-2f97-4b73-b765-a2a845517bc1" providerId="ADAL" clId="{26A27B88-FE6B-AE4A-8C32-9ADDEF80519C}" dt="2020-06-15T14:25:16.503" v="79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26A27B88-FE6B-AE4A-8C32-9ADDEF80519C}" dt="2020-06-15T14:25:16.503" v="79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modSp new">
        <pc:chgData name="BUCHINGER Reinhold" userId="c224a8df-2f97-4b73-b765-a2a845517bc1" providerId="ADAL" clId="{26A27B88-FE6B-AE4A-8C32-9ADDEF80519C}" dt="2020-06-15T14:25:59.526" v="96" actId="20577"/>
        <pc:sldMkLst>
          <pc:docMk/>
          <pc:sldMk cId="2940357767" sldId="312"/>
        </pc:sldMkLst>
        <pc:spChg chg="mod">
          <ac:chgData name="BUCHINGER Reinhold" userId="c224a8df-2f97-4b73-b765-a2a845517bc1" providerId="ADAL" clId="{26A27B88-FE6B-AE4A-8C32-9ADDEF80519C}" dt="2020-06-15T14:25:59.526" v="96" actId="20577"/>
          <ac:spMkLst>
            <pc:docMk/>
            <pc:sldMk cId="2940357767" sldId="312"/>
            <ac:spMk id="2" creationId="{EE303DA4-2AAB-B045-88A8-054AC41FB73E}"/>
          </ac:spMkLst>
        </pc:spChg>
      </pc:sldChg>
      <pc:sldChg chg="modSp del">
        <pc:chgData name="BUCHINGER Reinhold" userId="c224a8df-2f97-4b73-b765-a2a845517bc1" providerId="ADAL" clId="{26A27B88-FE6B-AE4A-8C32-9ADDEF80519C}" dt="2020-06-15T14:25:37.049" v="83" actId="2696"/>
        <pc:sldMkLst>
          <pc:docMk/>
          <pc:sldMk cId="2734292116" sldId="318"/>
        </pc:sldMkLst>
        <pc:spChg chg="mod">
          <ac:chgData name="BUCHINGER Reinhold" userId="c224a8df-2f97-4b73-b765-a2a845517bc1" providerId="ADAL" clId="{26A27B88-FE6B-AE4A-8C32-9ADDEF80519C}" dt="2020-06-15T14:25:23.076" v="82" actId="20577"/>
          <ac:spMkLst>
            <pc:docMk/>
            <pc:sldMk cId="2734292116" sldId="318"/>
            <ac:spMk id="2" creationId="{7EC421BC-6843-984A-93A9-5A68217EA1E0}"/>
          </ac:spMkLst>
        </pc:spChg>
      </pc:sldChg>
      <pc:sldChg chg="del">
        <pc:chgData name="BUCHINGER Reinhold" userId="c224a8df-2f97-4b73-b765-a2a845517bc1" providerId="ADAL" clId="{26A27B88-FE6B-AE4A-8C32-9ADDEF80519C}" dt="2020-06-15T14:25:37.113" v="92" actId="2696"/>
        <pc:sldMkLst>
          <pc:docMk/>
          <pc:sldMk cId="2720864469" sldId="319"/>
        </pc:sldMkLst>
      </pc:sldChg>
      <pc:sldChg chg="del">
        <pc:chgData name="BUCHINGER Reinhold" userId="c224a8df-2f97-4b73-b765-a2a845517bc1" providerId="ADAL" clId="{26A27B88-FE6B-AE4A-8C32-9ADDEF80519C}" dt="2020-06-15T14:25:37.055" v="84" actId="2696"/>
        <pc:sldMkLst>
          <pc:docMk/>
          <pc:sldMk cId="3900190449" sldId="320"/>
        </pc:sldMkLst>
      </pc:sldChg>
      <pc:sldChg chg="del">
        <pc:chgData name="BUCHINGER Reinhold" userId="c224a8df-2f97-4b73-b765-a2a845517bc1" providerId="ADAL" clId="{26A27B88-FE6B-AE4A-8C32-9ADDEF80519C}" dt="2020-06-15T14:25:37.080" v="90" actId="2696"/>
        <pc:sldMkLst>
          <pc:docMk/>
          <pc:sldMk cId="2986920529" sldId="321"/>
        </pc:sldMkLst>
      </pc:sldChg>
      <pc:sldChg chg="del">
        <pc:chgData name="BUCHINGER Reinhold" userId="c224a8df-2f97-4b73-b765-a2a845517bc1" providerId="ADAL" clId="{26A27B88-FE6B-AE4A-8C32-9ADDEF80519C}" dt="2020-06-15T14:25:37.059" v="85" actId="2696"/>
        <pc:sldMkLst>
          <pc:docMk/>
          <pc:sldMk cId="2224028398" sldId="322"/>
        </pc:sldMkLst>
      </pc:sldChg>
      <pc:sldChg chg="del">
        <pc:chgData name="BUCHINGER Reinhold" userId="c224a8df-2f97-4b73-b765-a2a845517bc1" providerId="ADAL" clId="{26A27B88-FE6B-AE4A-8C32-9ADDEF80519C}" dt="2020-06-15T14:25:37.063" v="86" actId="2696"/>
        <pc:sldMkLst>
          <pc:docMk/>
          <pc:sldMk cId="1967344832" sldId="323"/>
        </pc:sldMkLst>
      </pc:sldChg>
      <pc:sldChg chg="del">
        <pc:chgData name="BUCHINGER Reinhold" userId="c224a8df-2f97-4b73-b765-a2a845517bc1" providerId="ADAL" clId="{26A27B88-FE6B-AE4A-8C32-9ADDEF80519C}" dt="2020-06-15T14:25:37.068" v="87" actId="2696"/>
        <pc:sldMkLst>
          <pc:docMk/>
          <pc:sldMk cId="1013206263" sldId="327"/>
        </pc:sldMkLst>
      </pc:sldChg>
      <pc:sldChg chg="del">
        <pc:chgData name="BUCHINGER Reinhold" userId="c224a8df-2f97-4b73-b765-a2a845517bc1" providerId="ADAL" clId="{26A27B88-FE6B-AE4A-8C32-9ADDEF80519C}" dt="2020-06-15T14:25:37.072" v="88" actId="2696"/>
        <pc:sldMkLst>
          <pc:docMk/>
          <pc:sldMk cId="2565043915" sldId="328"/>
        </pc:sldMkLst>
      </pc:sldChg>
      <pc:sldChg chg="del">
        <pc:chgData name="BUCHINGER Reinhold" userId="c224a8df-2f97-4b73-b765-a2a845517bc1" providerId="ADAL" clId="{26A27B88-FE6B-AE4A-8C32-9ADDEF80519C}" dt="2020-06-15T14:25:37.076" v="89" actId="2696"/>
        <pc:sldMkLst>
          <pc:docMk/>
          <pc:sldMk cId="3191325953" sldId="329"/>
        </pc:sldMkLst>
      </pc:sldChg>
      <pc:sldChg chg="del">
        <pc:chgData name="BUCHINGER Reinhold" userId="c224a8df-2f97-4b73-b765-a2a845517bc1" providerId="ADAL" clId="{26A27B88-FE6B-AE4A-8C32-9ADDEF80519C}" dt="2020-06-15T14:25:37.084" v="91" actId="2696"/>
        <pc:sldMkLst>
          <pc:docMk/>
          <pc:sldMk cId="3141629514" sldId="330"/>
        </pc:sldMkLst>
      </pc:sldChg>
    </pc:docChg>
  </pc:docChgLst>
  <pc:docChgLst>
    <pc:chgData name="BUCHINGER Reinhold" userId="c224a8df-2f97-4b73-b765-a2a845517bc1" providerId="ADAL" clId="{E7F2F3CC-5AE2-4942-A1E1-C2A4667701B5}"/>
    <pc:docChg chg="undo redo custSel addSld delSld modSld sldOrd">
      <pc:chgData name="BUCHINGER Reinhold" userId="c224a8df-2f97-4b73-b765-a2a845517bc1" providerId="ADAL" clId="{E7F2F3CC-5AE2-4942-A1E1-C2A4667701B5}" dt="2020-09-11T09:32:03.548" v="10241" actId="20577"/>
      <pc:docMkLst>
        <pc:docMk/>
      </pc:docMkLst>
      <pc:sldChg chg="modSp mod">
        <pc:chgData name="BUCHINGER Reinhold" userId="c224a8df-2f97-4b73-b765-a2a845517bc1" providerId="ADAL" clId="{E7F2F3CC-5AE2-4942-A1E1-C2A4667701B5}" dt="2020-09-10T09:25:26.278" v="15" actId="20577"/>
        <pc:sldMkLst>
          <pc:docMk/>
          <pc:sldMk cId="86230161" sldId="305"/>
        </pc:sldMkLst>
        <pc:spChg chg="mod">
          <ac:chgData name="BUCHINGER Reinhold" userId="c224a8df-2f97-4b73-b765-a2a845517bc1" providerId="ADAL" clId="{E7F2F3CC-5AE2-4942-A1E1-C2A4667701B5}" dt="2020-09-10T09:25:26.278" v="15" actId="20577"/>
          <ac:spMkLst>
            <pc:docMk/>
            <pc:sldMk cId="86230161" sldId="305"/>
            <ac:spMk id="9" creationId="{63EEF066-41AA-264E-B5DC-C6CED36067AC}"/>
          </ac:spMkLst>
        </pc:spChg>
      </pc:sldChg>
      <pc:sldChg chg="modSp mod">
        <pc:chgData name="BUCHINGER Reinhold" userId="c224a8df-2f97-4b73-b765-a2a845517bc1" providerId="ADAL" clId="{E7F2F3CC-5AE2-4942-A1E1-C2A4667701B5}" dt="2020-09-11T09:23:53.475" v="9924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E7F2F3CC-5AE2-4942-A1E1-C2A4667701B5}" dt="2020-09-11T09:23:53.475" v="9924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addSp modSp mod modAnim">
        <pc:chgData name="BUCHINGER Reinhold" userId="c224a8df-2f97-4b73-b765-a2a845517bc1" providerId="ADAL" clId="{E7F2F3CC-5AE2-4942-A1E1-C2A4667701B5}" dt="2020-09-10T09:41:56.079" v="228"/>
        <pc:sldMkLst>
          <pc:docMk/>
          <pc:sldMk cId="2940357767" sldId="312"/>
        </pc:sldMkLst>
        <pc:spChg chg="mod">
          <ac:chgData name="BUCHINGER Reinhold" userId="c224a8df-2f97-4b73-b765-a2a845517bc1" providerId="ADAL" clId="{E7F2F3CC-5AE2-4942-A1E1-C2A4667701B5}" dt="2020-09-10T09:38:36.772" v="186" actId="20577"/>
          <ac:spMkLst>
            <pc:docMk/>
            <pc:sldMk cId="2940357767" sldId="312"/>
            <ac:spMk id="2" creationId="{EE303DA4-2AAB-B045-88A8-054AC41FB73E}"/>
          </ac:spMkLst>
        </pc:spChg>
        <pc:spChg chg="mod">
          <ac:chgData name="BUCHINGER Reinhold" userId="c224a8df-2f97-4b73-b765-a2a845517bc1" providerId="ADAL" clId="{E7F2F3CC-5AE2-4942-A1E1-C2A4667701B5}" dt="2020-09-10T09:39:55.566" v="208" actId="255"/>
          <ac:spMkLst>
            <pc:docMk/>
            <pc:sldMk cId="2940357767" sldId="312"/>
            <ac:spMk id="3" creationId="{F6151295-0AD2-0844-B6D8-E3876A269488}"/>
          </ac:spMkLst>
        </pc:spChg>
        <pc:spChg chg="add mod">
          <ac:chgData name="BUCHINGER Reinhold" userId="c224a8df-2f97-4b73-b765-a2a845517bc1" providerId="ADAL" clId="{E7F2F3CC-5AE2-4942-A1E1-C2A4667701B5}" dt="2020-09-10T09:40:05.348" v="216" actId="1035"/>
          <ac:spMkLst>
            <pc:docMk/>
            <pc:sldMk cId="2940357767" sldId="312"/>
            <ac:spMk id="4" creationId="{EA4E9C29-72D5-4C45-9E6C-7B4A6D148128}"/>
          </ac:spMkLst>
        </pc:spChg>
        <pc:spChg chg="add mod">
          <ac:chgData name="BUCHINGER Reinhold" userId="c224a8df-2f97-4b73-b765-a2a845517bc1" providerId="ADAL" clId="{E7F2F3CC-5AE2-4942-A1E1-C2A4667701B5}" dt="2020-09-10T09:40:25.700" v="223" actId="20577"/>
          <ac:spMkLst>
            <pc:docMk/>
            <pc:sldMk cId="2940357767" sldId="312"/>
            <ac:spMk id="5" creationId="{99F3976C-7E20-C246-A210-78BA9EABBD12}"/>
          </ac:spMkLst>
        </pc:spChg>
      </pc:sldChg>
      <pc:sldChg chg="addSp modSp add mod modAnim">
        <pc:chgData name="BUCHINGER Reinhold" userId="c224a8df-2f97-4b73-b765-a2a845517bc1" providerId="ADAL" clId="{E7F2F3CC-5AE2-4942-A1E1-C2A4667701B5}" dt="2020-09-10T09:46:08.318" v="352"/>
        <pc:sldMkLst>
          <pc:docMk/>
          <pc:sldMk cId="3429948296" sldId="313"/>
        </pc:sldMkLst>
        <pc:spChg chg="mod">
          <ac:chgData name="BUCHINGER Reinhold" userId="c224a8df-2f97-4b73-b765-a2a845517bc1" providerId="ADAL" clId="{E7F2F3CC-5AE2-4942-A1E1-C2A4667701B5}" dt="2020-09-10T09:44:44.877" v="250" actId="20577"/>
          <ac:spMkLst>
            <pc:docMk/>
            <pc:sldMk cId="3429948296" sldId="313"/>
            <ac:spMk id="2" creationId="{CCE92A81-128B-D74B-945F-5E214B4BAE31}"/>
          </ac:spMkLst>
        </pc:spChg>
        <pc:spChg chg="mod">
          <ac:chgData name="BUCHINGER Reinhold" userId="c224a8df-2f97-4b73-b765-a2a845517bc1" providerId="ADAL" clId="{E7F2F3CC-5AE2-4942-A1E1-C2A4667701B5}" dt="2020-09-10T09:45:25.315" v="340" actId="14100"/>
          <ac:spMkLst>
            <pc:docMk/>
            <pc:sldMk cId="3429948296" sldId="313"/>
            <ac:spMk id="3" creationId="{E4053C5A-0601-2949-8C67-1CBCEF171F50}"/>
          </ac:spMkLst>
        </pc:spChg>
        <pc:spChg chg="add mod">
          <ac:chgData name="BUCHINGER Reinhold" userId="c224a8df-2f97-4b73-b765-a2a845517bc1" providerId="ADAL" clId="{E7F2F3CC-5AE2-4942-A1E1-C2A4667701B5}" dt="2020-09-10T09:45:44.225" v="350" actId="1076"/>
          <ac:spMkLst>
            <pc:docMk/>
            <pc:sldMk cId="3429948296" sldId="313"/>
            <ac:spMk id="4" creationId="{B37ADA9E-614D-834E-80B0-F193C8820724}"/>
          </ac:spMkLst>
        </pc:spChg>
      </pc:sldChg>
      <pc:sldChg chg="modSp add mod modAnim">
        <pc:chgData name="BUCHINGER Reinhold" userId="c224a8df-2f97-4b73-b765-a2a845517bc1" providerId="ADAL" clId="{E7F2F3CC-5AE2-4942-A1E1-C2A4667701B5}" dt="2020-09-10T09:53:08.613" v="806"/>
        <pc:sldMkLst>
          <pc:docMk/>
          <pc:sldMk cId="2181065501" sldId="314"/>
        </pc:sldMkLst>
        <pc:spChg chg="mod">
          <ac:chgData name="BUCHINGER Reinhold" userId="c224a8df-2f97-4b73-b765-a2a845517bc1" providerId="ADAL" clId="{E7F2F3CC-5AE2-4942-A1E1-C2A4667701B5}" dt="2020-09-10T09:46:25.877" v="370" actId="20577"/>
          <ac:spMkLst>
            <pc:docMk/>
            <pc:sldMk cId="2181065501" sldId="314"/>
            <ac:spMk id="2" creationId="{972E9950-672C-B046-BC9E-BDD641FA3908}"/>
          </ac:spMkLst>
        </pc:spChg>
        <pc:spChg chg="mod">
          <ac:chgData name="BUCHINGER Reinhold" userId="c224a8df-2f97-4b73-b765-a2a845517bc1" providerId="ADAL" clId="{E7F2F3CC-5AE2-4942-A1E1-C2A4667701B5}" dt="2020-09-10T09:52:58.272" v="805" actId="20577"/>
          <ac:spMkLst>
            <pc:docMk/>
            <pc:sldMk cId="2181065501" sldId="314"/>
            <ac:spMk id="3" creationId="{B7AA4A76-892B-794A-BB83-9FD6070B99B5}"/>
          </ac:spMkLst>
        </pc:spChg>
      </pc:sldChg>
      <pc:sldChg chg="addSp modSp add mod">
        <pc:chgData name="BUCHINGER Reinhold" userId="c224a8df-2f97-4b73-b765-a2a845517bc1" providerId="ADAL" clId="{E7F2F3CC-5AE2-4942-A1E1-C2A4667701B5}" dt="2020-09-10T09:54:34.369" v="938" actId="1076"/>
        <pc:sldMkLst>
          <pc:docMk/>
          <pc:sldMk cId="2620154463" sldId="315"/>
        </pc:sldMkLst>
        <pc:spChg chg="mod">
          <ac:chgData name="BUCHINGER Reinhold" userId="c224a8df-2f97-4b73-b765-a2a845517bc1" providerId="ADAL" clId="{E7F2F3CC-5AE2-4942-A1E1-C2A4667701B5}" dt="2020-09-10T09:53:31.966" v="822" actId="20577"/>
          <ac:spMkLst>
            <pc:docMk/>
            <pc:sldMk cId="2620154463" sldId="315"/>
            <ac:spMk id="2" creationId="{1D9506EA-88DA-5A4A-AB56-B62D84F8CBE6}"/>
          </ac:spMkLst>
        </pc:spChg>
        <pc:spChg chg="mod">
          <ac:chgData name="BUCHINGER Reinhold" userId="c224a8df-2f97-4b73-b765-a2a845517bc1" providerId="ADAL" clId="{E7F2F3CC-5AE2-4942-A1E1-C2A4667701B5}" dt="2020-09-10T09:53:55.470" v="936" actId="20577"/>
          <ac:spMkLst>
            <pc:docMk/>
            <pc:sldMk cId="2620154463" sldId="315"/>
            <ac:spMk id="3" creationId="{F7AABFA2-25F4-1847-AAD9-98886E235825}"/>
          </ac:spMkLst>
        </pc:spChg>
        <pc:spChg chg="add mod">
          <ac:chgData name="BUCHINGER Reinhold" userId="c224a8df-2f97-4b73-b765-a2a845517bc1" providerId="ADAL" clId="{E7F2F3CC-5AE2-4942-A1E1-C2A4667701B5}" dt="2020-09-10T09:54:34.369" v="938" actId="1076"/>
          <ac:spMkLst>
            <pc:docMk/>
            <pc:sldMk cId="2620154463" sldId="315"/>
            <ac:spMk id="4" creationId="{F39C88B6-7711-4A45-B8FA-F97D5D619A42}"/>
          </ac:spMkLst>
        </pc:spChg>
        <pc:picChg chg="add mod">
          <ac:chgData name="BUCHINGER Reinhold" userId="c224a8df-2f97-4b73-b765-a2a845517bc1" providerId="ADAL" clId="{E7F2F3CC-5AE2-4942-A1E1-C2A4667701B5}" dt="2020-09-10T09:54:34.369" v="938" actId="1076"/>
          <ac:picMkLst>
            <pc:docMk/>
            <pc:sldMk cId="2620154463" sldId="315"/>
            <ac:picMk id="1025" creationId="{BF7F577B-BF01-9843-855E-71BD66BA70C2}"/>
          </ac:picMkLst>
        </pc:picChg>
      </pc:sldChg>
      <pc:sldChg chg="modSp add mod modAnim">
        <pc:chgData name="BUCHINGER Reinhold" userId="c224a8df-2f97-4b73-b765-a2a845517bc1" providerId="ADAL" clId="{E7F2F3CC-5AE2-4942-A1E1-C2A4667701B5}" dt="2020-09-11T09:27:05.396" v="9976"/>
        <pc:sldMkLst>
          <pc:docMk/>
          <pc:sldMk cId="1672781200" sldId="316"/>
        </pc:sldMkLst>
        <pc:spChg chg="mod">
          <ac:chgData name="BUCHINGER Reinhold" userId="c224a8df-2f97-4b73-b765-a2a845517bc1" providerId="ADAL" clId="{E7F2F3CC-5AE2-4942-A1E1-C2A4667701B5}" dt="2020-09-10T09:55:20.796" v="944" actId="20577"/>
          <ac:spMkLst>
            <pc:docMk/>
            <pc:sldMk cId="1672781200" sldId="316"/>
            <ac:spMk id="2" creationId="{23F26D8B-1B21-CE47-B2F5-632EBFC06C72}"/>
          </ac:spMkLst>
        </pc:spChg>
        <pc:spChg chg="mod">
          <ac:chgData name="BUCHINGER Reinhold" userId="c224a8df-2f97-4b73-b765-a2a845517bc1" providerId="ADAL" clId="{E7F2F3CC-5AE2-4942-A1E1-C2A4667701B5}" dt="2020-09-11T09:25:12.650" v="9938" actId="20577"/>
          <ac:spMkLst>
            <pc:docMk/>
            <pc:sldMk cId="1672781200" sldId="316"/>
            <ac:spMk id="3" creationId="{43A65722-DFBD-CD49-9449-394F80DCD3A8}"/>
          </ac:spMkLst>
        </pc:spChg>
      </pc:sldChg>
      <pc:sldChg chg="modSp add mod modAnim">
        <pc:chgData name="BUCHINGER Reinhold" userId="c224a8df-2f97-4b73-b765-a2a845517bc1" providerId="ADAL" clId="{E7F2F3CC-5AE2-4942-A1E1-C2A4667701B5}" dt="2020-09-11T09:27:14.053" v="9977"/>
        <pc:sldMkLst>
          <pc:docMk/>
          <pc:sldMk cId="1320312000" sldId="317"/>
        </pc:sldMkLst>
        <pc:spChg chg="mod">
          <ac:chgData name="BUCHINGER Reinhold" userId="c224a8df-2f97-4b73-b765-a2a845517bc1" providerId="ADAL" clId="{E7F2F3CC-5AE2-4942-A1E1-C2A4667701B5}" dt="2020-09-10T09:55:29.978" v="948" actId="20577"/>
          <ac:spMkLst>
            <pc:docMk/>
            <pc:sldMk cId="1320312000" sldId="317"/>
            <ac:spMk id="2" creationId="{657DE540-7E46-B947-9A98-DFD14D058A26}"/>
          </ac:spMkLst>
        </pc:spChg>
        <pc:spChg chg="mod">
          <ac:chgData name="BUCHINGER Reinhold" userId="c224a8df-2f97-4b73-b765-a2a845517bc1" providerId="ADAL" clId="{E7F2F3CC-5AE2-4942-A1E1-C2A4667701B5}" dt="2020-09-10T10:21:58.375" v="2128" actId="20577"/>
          <ac:spMkLst>
            <pc:docMk/>
            <pc:sldMk cId="1320312000" sldId="317"/>
            <ac:spMk id="3" creationId="{D8B004FE-D52F-3B49-A442-BF7CCFCE9FFB}"/>
          </ac:spMkLst>
        </pc:spChg>
      </pc:sldChg>
      <pc:sldChg chg="addSp modSp add mod">
        <pc:chgData name="BUCHINGER Reinhold" userId="c224a8df-2f97-4b73-b765-a2a845517bc1" providerId="ADAL" clId="{E7F2F3CC-5AE2-4942-A1E1-C2A4667701B5}" dt="2020-09-11T09:30:29.514" v="10231" actId="20577"/>
        <pc:sldMkLst>
          <pc:docMk/>
          <pc:sldMk cId="2480723497" sldId="318"/>
        </pc:sldMkLst>
        <pc:spChg chg="mod">
          <ac:chgData name="BUCHINGER Reinhold" userId="c224a8df-2f97-4b73-b765-a2a845517bc1" providerId="ADAL" clId="{E7F2F3CC-5AE2-4942-A1E1-C2A4667701B5}" dt="2020-09-10T12:02:33.659" v="2203" actId="20577"/>
          <ac:spMkLst>
            <pc:docMk/>
            <pc:sldMk cId="2480723497" sldId="318"/>
            <ac:spMk id="2" creationId="{F332469C-7F50-F341-BBDC-B112CD37083E}"/>
          </ac:spMkLst>
        </pc:spChg>
        <pc:spChg chg="mod">
          <ac:chgData name="BUCHINGER Reinhold" userId="c224a8df-2f97-4b73-b765-a2a845517bc1" providerId="ADAL" clId="{E7F2F3CC-5AE2-4942-A1E1-C2A4667701B5}" dt="2020-09-11T09:30:29.514" v="10231" actId="20577"/>
          <ac:spMkLst>
            <pc:docMk/>
            <pc:sldMk cId="2480723497" sldId="318"/>
            <ac:spMk id="3" creationId="{272AD6D1-0663-294F-874D-E92DCAB149D8}"/>
          </ac:spMkLst>
        </pc:spChg>
        <pc:spChg chg="add mod">
          <ac:chgData name="BUCHINGER Reinhold" userId="c224a8df-2f97-4b73-b765-a2a845517bc1" providerId="ADAL" clId="{E7F2F3CC-5AE2-4942-A1E1-C2A4667701B5}" dt="2020-09-10T12:14:16.397" v="2363" actId="1076"/>
          <ac:spMkLst>
            <pc:docMk/>
            <pc:sldMk cId="2480723497" sldId="318"/>
            <ac:spMk id="4" creationId="{C914AA28-35E1-C140-B311-4D42F926B710}"/>
          </ac:spMkLst>
        </pc:spChg>
        <pc:spChg chg="add mod">
          <ac:chgData name="BUCHINGER Reinhold" userId="c224a8df-2f97-4b73-b765-a2a845517bc1" providerId="ADAL" clId="{E7F2F3CC-5AE2-4942-A1E1-C2A4667701B5}" dt="2020-09-10T12:14:12.703" v="2362" actId="1076"/>
          <ac:spMkLst>
            <pc:docMk/>
            <pc:sldMk cId="2480723497" sldId="318"/>
            <ac:spMk id="5" creationId="{FF9E6C56-8DA2-284C-B9AD-3FB74AA1EE42}"/>
          </ac:spMkLst>
        </pc:spChg>
      </pc:sldChg>
      <pc:sldChg chg="addSp modSp add mod ord">
        <pc:chgData name="BUCHINGER Reinhold" userId="c224a8df-2f97-4b73-b765-a2a845517bc1" providerId="ADAL" clId="{E7F2F3CC-5AE2-4942-A1E1-C2A4667701B5}" dt="2020-09-11T09:30:00.168" v="10230" actId="20577"/>
        <pc:sldMkLst>
          <pc:docMk/>
          <pc:sldMk cId="880193310" sldId="319"/>
        </pc:sldMkLst>
        <pc:spChg chg="mod">
          <ac:chgData name="BUCHINGER Reinhold" userId="c224a8df-2f97-4b73-b765-a2a845517bc1" providerId="ADAL" clId="{E7F2F3CC-5AE2-4942-A1E1-C2A4667701B5}" dt="2020-09-10T09:56:01.909" v="961" actId="20577"/>
          <ac:spMkLst>
            <pc:docMk/>
            <pc:sldMk cId="880193310" sldId="319"/>
            <ac:spMk id="2" creationId="{39C44B57-6EBC-B04D-BD54-F6BF1A2E1568}"/>
          </ac:spMkLst>
        </pc:spChg>
        <pc:spChg chg="mod">
          <ac:chgData name="BUCHINGER Reinhold" userId="c224a8df-2f97-4b73-b765-a2a845517bc1" providerId="ADAL" clId="{E7F2F3CC-5AE2-4942-A1E1-C2A4667701B5}" dt="2020-09-11T09:30:00.168" v="10230" actId="20577"/>
          <ac:spMkLst>
            <pc:docMk/>
            <pc:sldMk cId="880193310" sldId="319"/>
            <ac:spMk id="3" creationId="{5E83DFA9-A6E0-3747-BBC6-3C1D48D00125}"/>
          </ac:spMkLst>
        </pc:spChg>
        <pc:spChg chg="add mod">
          <ac:chgData name="BUCHINGER Reinhold" userId="c224a8df-2f97-4b73-b765-a2a845517bc1" providerId="ADAL" clId="{E7F2F3CC-5AE2-4942-A1E1-C2A4667701B5}" dt="2020-09-10T12:21:18.902" v="3072" actId="1076"/>
          <ac:spMkLst>
            <pc:docMk/>
            <pc:sldMk cId="880193310" sldId="319"/>
            <ac:spMk id="4" creationId="{193F8757-FCA3-D342-98C6-7346541CAF1A}"/>
          </ac:spMkLst>
        </pc:spChg>
        <pc:cxnChg chg="add mod">
          <ac:chgData name="BUCHINGER Reinhold" userId="c224a8df-2f97-4b73-b765-a2a845517bc1" providerId="ADAL" clId="{E7F2F3CC-5AE2-4942-A1E1-C2A4667701B5}" dt="2020-09-10T12:22:43.277" v="3100" actId="1035"/>
          <ac:cxnSpMkLst>
            <pc:docMk/>
            <pc:sldMk cId="880193310" sldId="319"/>
            <ac:cxnSpMk id="6" creationId="{D0E674C0-FE90-6840-9961-83A573AF171E}"/>
          </ac:cxnSpMkLst>
        </pc:cxnChg>
        <pc:cxnChg chg="add mod">
          <ac:chgData name="BUCHINGER Reinhold" userId="c224a8df-2f97-4b73-b765-a2a845517bc1" providerId="ADAL" clId="{E7F2F3CC-5AE2-4942-A1E1-C2A4667701B5}" dt="2020-09-10T12:22:43.277" v="3100" actId="1035"/>
          <ac:cxnSpMkLst>
            <pc:docMk/>
            <pc:sldMk cId="880193310" sldId="319"/>
            <ac:cxnSpMk id="8" creationId="{27D49F2A-3151-1C4E-93E9-669AC1C9BF0D}"/>
          </ac:cxnSpMkLst>
        </pc:cxnChg>
      </pc:sldChg>
      <pc:sldChg chg="modSp add mod">
        <pc:chgData name="BUCHINGER Reinhold" userId="c224a8df-2f97-4b73-b765-a2a845517bc1" providerId="ADAL" clId="{E7F2F3CC-5AE2-4942-A1E1-C2A4667701B5}" dt="2020-09-10T12:29:54.566" v="3704" actId="1035"/>
        <pc:sldMkLst>
          <pc:docMk/>
          <pc:sldMk cId="182461399" sldId="320"/>
        </pc:sldMkLst>
        <pc:spChg chg="mod">
          <ac:chgData name="BUCHINGER Reinhold" userId="c224a8df-2f97-4b73-b765-a2a845517bc1" providerId="ADAL" clId="{E7F2F3CC-5AE2-4942-A1E1-C2A4667701B5}" dt="2020-09-10T12:24:01.126" v="3127" actId="20577"/>
          <ac:spMkLst>
            <pc:docMk/>
            <pc:sldMk cId="182461399" sldId="320"/>
            <ac:spMk id="2" creationId="{0CF25314-F18F-AC42-BFFB-3058764916C6}"/>
          </ac:spMkLst>
        </pc:spChg>
        <pc:spChg chg="mod">
          <ac:chgData name="BUCHINGER Reinhold" userId="c224a8df-2f97-4b73-b765-a2a845517bc1" providerId="ADAL" clId="{E7F2F3CC-5AE2-4942-A1E1-C2A4667701B5}" dt="2020-09-10T12:29:54.566" v="3704" actId="1035"/>
          <ac:spMkLst>
            <pc:docMk/>
            <pc:sldMk cId="182461399" sldId="320"/>
            <ac:spMk id="3" creationId="{CE203967-7E4C-5748-BCF4-B4493E9BAB91}"/>
          </ac:spMkLst>
        </pc:spChg>
      </pc:sldChg>
      <pc:sldChg chg="modSp add mod modAnim">
        <pc:chgData name="BUCHINGER Reinhold" userId="c224a8df-2f97-4b73-b765-a2a845517bc1" providerId="ADAL" clId="{E7F2F3CC-5AE2-4942-A1E1-C2A4667701B5}" dt="2020-09-11T09:27:20.622" v="9978"/>
        <pc:sldMkLst>
          <pc:docMk/>
          <pc:sldMk cId="2857872010" sldId="321"/>
        </pc:sldMkLst>
        <pc:spChg chg="mod">
          <ac:chgData name="BUCHINGER Reinhold" userId="c224a8df-2f97-4b73-b765-a2a845517bc1" providerId="ADAL" clId="{E7F2F3CC-5AE2-4942-A1E1-C2A4667701B5}" dt="2020-09-10T10:19:58.825" v="1927" actId="20577"/>
          <ac:spMkLst>
            <pc:docMk/>
            <pc:sldMk cId="2857872010" sldId="321"/>
            <ac:spMk id="2" creationId="{657DE540-7E46-B947-9A98-DFD14D058A26}"/>
          </ac:spMkLst>
        </pc:spChg>
        <pc:spChg chg="mod">
          <ac:chgData name="BUCHINGER Reinhold" userId="c224a8df-2f97-4b73-b765-a2a845517bc1" providerId="ADAL" clId="{E7F2F3CC-5AE2-4942-A1E1-C2A4667701B5}" dt="2020-09-11T09:26:28.161" v="9975" actId="20577"/>
          <ac:spMkLst>
            <pc:docMk/>
            <pc:sldMk cId="2857872010" sldId="321"/>
            <ac:spMk id="3" creationId="{D8B004FE-D52F-3B49-A442-BF7CCFCE9FFB}"/>
          </ac:spMkLst>
        </pc:spChg>
      </pc:sldChg>
      <pc:sldChg chg="addSp delSp modSp add mod modAnim">
        <pc:chgData name="BUCHINGER Reinhold" userId="c224a8df-2f97-4b73-b765-a2a845517bc1" providerId="ADAL" clId="{E7F2F3CC-5AE2-4942-A1E1-C2A4667701B5}" dt="2020-09-11T09:31:19.103" v="10233"/>
        <pc:sldMkLst>
          <pc:docMk/>
          <pc:sldMk cId="324583347" sldId="322"/>
        </pc:sldMkLst>
        <pc:spChg chg="mod">
          <ac:chgData name="BUCHINGER Reinhold" userId="c224a8df-2f97-4b73-b765-a2a845517bc1" providerId="ADAL" clId="{E7F2F3CC-5AE2-4942-A1E1-C2A4667701B5}" dt="2020-09-10T12:30:47.830" v="3717" actId="20577"/>
          <ac:spMkLst>
            <pc:docMk/>
            <pc:sldMk cId="324583347" sldId="322"/>
            <ac:spMk id="2" creationId="{2C8377BD-C28C-874A-B8B0-D1C4D4F12805}"/>
          </ac:spMkLst>
        </pc:spChg>
        <pc:spChg chg="del mod">
          <ac:chgData name="BUCHINGER Reinhold" userId="c224a8df-2f97-4b73-b765-a2a845517bc1" providerId="ADAL" clId="{E7F2F3CC-5AE2-4942-A1E1-C2A4667701B5}" dt="2020-09-10T12:33:55.451" v="3895" actId="3680"/>
          <ac:spMkLst>
            <pc:docMk/>
            <pc:sldMk cId="324583347" sldId="322"/>
            <ac:spMk id="3" creationId="{080EAFD2-DA0F-8C45-BF38-AC99EEB1F289}"/>
          </ac:spMkLst>
        </pc:spChg>
        <pc:spChg chg="add mod">
          <ac:chgData name="BUCHINGER Reinhold" userId="c224a8df-2f97-4b73-b765-a2a845517bc1" providerId="ADAL" clId="{E7F2F3CC-5AE2-4942-A1E1-C2A4667701B5}" dt="2020-09-10T12:32:18.018" v="3730" actId="1076"/>
          <ac:spMkLst>
            <pc:docMk/>
            <pc:sldMk cId="324583347" sldId="322"/>
            <ac:spMk id="4" creationId="{3B3559A9-A57D-8741-8687-F5699F762954}"/>
          </ac:spMkLst>
        </pc:spChg>
        <pc:spChg chg="add mod">
          <ac:chgData name="BUCHINGER Reinhold" userId="c224a8df-2f97-4b73-b765-a2a845517bc1" providerId="ADAL" clId="{E7F2F3CC-5AE2-4942-A1E1-C2A4667701B5}" dt="2020-09-10T12:35:38.223" v="4109" actId="113"/>
          <ac:spMkLst>
            <pc:docMk/>
            <pc:sldMk cId="324583347" sldId="322"/>
            <ac:spMk id="5" creationId="{EEC9562E-63B3-3A43-B792-9314644020CB}"/>
          </ac:spMkLst>
        </pc:spChg>
        <pc:spChg chg="add mod">
          <ac:chgData name="BUCHINGER Reinhold" userId="c224a8df-2f97-4b73-b765-a2a845517bc1" providerId="ADAL" clId="{E7F2F3CC-5AE2-4942-A1E1-C2A4667701B5}" dt="2020-09-10T12:35:49.921" v="4112" actId="1035"/>
          <ac:spMkLst>
            <pc:docMk/>
            <pc:sldMk cId="324583347" sldId="322"/>
            <ac:spMk id="7" creationId="{17134F15-D4C6-5F4F-95E0-7391401261F5}"/>
          </ac:spMkLst>
        </pc:spChg>
        <pc:graphicFrameChg chg="add mod ord modGraphic">
          <ac:chgData name="BUCHINGER Reinhold" userId="c224a8df-2f97-4b73-b765-a2a845517bc1" providerId="ADAL" clId="{E7F2F3CC-5AE2-4942-A1E1-C2A4667701B5}" dt="2020-09-10T12:35:10.039" v="4056" actId="1076"/>
          <ac:graphicFrameMkLst>
            <pc:docMk/>
            <pc:sldMk cId="324583347" sldId="322"/>
            <ac:graphicFrameMk id="6" creationId="{78A69ECF-894E-BA40-9C01-CB5A96EFB193}"/>
          </ac:graphicFrameMkLst>
        </pc:graphicFrameChg>
      </pc:sldChg>
      <pc:sldChg chg="addSp modSp add mod">
        <pc:chgData name="BUCHINGER Reinhold" userId="c224a8df-2f97-4b73-b765-a2a845517bc1" providerId="ADAL" clId="{E7F2F3CC-5AE2-4942-A1E1-C2A4667701B5}" dt="2020-09-11T09:32:03.548" v="10241" actId="20577"/>
        <pc:sldMkLst>
          <pc:docMk/>
          <pc:sldMk cId="918561663" sldId="323"/>
        </pc:sldMkLst>
        <pc:spChg chg="mod">
          <ac:chgData name="BUCHINGER Reinhold" userId="c224a8df-2f97-4b73-b765-a2a845517bc1" providerId="ADAL" clId="{E7F2F3CC-5AE2-4942-A1E1-C2A4667701B5}" dt="2020-09-10T12:37:07.049" v="4161" actId="20577"/>
          <ac:spMkLst>
            <pc:docMk/>
            <pc:sldMk cId="918561663" sldId="323"/>
            <ac:spMk id="2" creationId="{7CA14EEA-3A24-E549-8254-100AEFA5DAD8}"/>
          </ac:spMkLst>
        </pc:spChg>
        <pc:spChg chg="mod">
          <ac:chgData name="BUCHINGER Reinhold" userId="c224a8df-2f97-4b73-b765-a2a845517bc1" providerId="ADAL" clId="{E7F2F3CC-5AE2-4942-A1E1-C2A4667701B5}" dt="2020-09-11T09:32:03.548" v="10241" actId="20577"/>
          <ac:spMkLst>
            <pc:docMk/>
            <pc:sldMk cId="918561663" sldId="323"/>
            <ac:spMk id="3" creationId="{DBBABF17-89A5-BC4C-AE69-1785B16A25A4}"/>
          </ac:spMkLst>
        </pc:spChg>
        <pc:spChg chg="add mod">
          <ac:chgData name="BUCHINGER Reinhold" userId="c224a8df-2f97-4b73-b765-a2a845517bc1" providerId="ADAL" clId="{E7F2F3CC-5AE2-4942-A1E1-C2A4667701B5}" dt="2020-09-10T12:41:05.693" v="4504" actId="1076"/>
          <ac:spMkLst>
            <pc:docMk/>
            <pc:sldMk cId="918561663" sldId="323"/>
            <ac:spMk id="4" creationId="{4400B27F-9512-2843-A6BD-7F9E610E2F1B}"/>
          </ac:spMkLst>
        </pc:spChg>
      </pc:sldChg>
      <pc:sldChg chg="add del">
        <pc:chgData name="BUCHINGER Reinhold" userId="c224a8df-2f97-4b73-b765-a2a845517bc1" providerId="ADAL" clId="{E7F2F3CC-5AE2-4942-A1E1-C2A4667701B5}" dt="2020-09-10T12:47:49.331" v="4524" actId="2696"/>
        <pc:sldMkLst>
          <pc:docMk/>
          <pc:sldMk cId="4085936874" sldId="324"/>
        </pc:sldMkLst>
      </pc:sldChg>
      <pc:sldChg chg="addSp delSp modSp add del mod">
        <pc:chgData name="BUCHINGER Reinhold" userId="c224a8df-2f97-4b73-b765-a2a845517bc1" providerId="ADAL" clId="{E7F2F3CC-5AE2-4942-A1E1-C2A4667701B5}" dt="2020-09-10T12:47:52.103" v="4525" actId="2696"/>
        <pc:sldMkLst>
          <pc:docMk/>
          <pc:sldMk cId="2349501111" sldId="325"/>
        </pc:sldMkLst>
        <pc:spChg chg="add del mod">
          <ac:chgData name="BUCHINGER Reinhold" userId="c224a8df-2f97-4b73-b765-a2a845517bc1" providerId="ADAL" clId="{E7F2F3CC-5AE2-4942-A1E1-C2A4667701B5}" dt="2020-09-10T12:47:28.777" v="4522"/>
          <ac:spMkLst>
            <pc:docMk/>
            <pc:sldMk cId="2349501111" sldId="325"/>
            <ac:spMk id="2" creationId="{068707C5-B745-CB4C-8733-380D0CFCC8DE}"/>
          </ac:spMkLst>
        </pc:spChg>
      </pc:sldChg>
      <pc:sldChg chg="addSp delSp modSp add del mod">
        <pc:chgData name="BUCHINGER Reinhold" userId="c224a8df-2f97-4b73-b765-a2a845517bc1" providerId="ADAL" clId="{E7F2F3CC-5AE2-4942-A1E1-C2A4667701B5}" dt="2020-09-10T12:47:10.883" v="4518" actId="2696"/>
        <pc:sldMkLst>
          <pc:docMk/>
          <pc:sldMk cId="4163331545" sldId="325"/>
        </pc:sldMkLst>
        <pc:spChg chg="add del mod">
          <ac:chgData name="BUCHINGER Reinhold" userId="c224a8df-2f97-4b73-b765-a2a845517bc1" providerId="ADAL" clId="{E7F2F3CC-5AE2-4942-A1E1-C2A4667701B5}" dt="2020-09-10T12:47:05.128" v="4515"/>
          <ac:spMkLst>
            <pc:docMk/>
            <pc:sldMk cId="4163331545" sldId="325"/>
            <ac:spMk id="2" creationId="{DA1F582C-571B-7840-ACA8-ED74EF8B521F}"/>
          </ac:spMkLst>
        </pc:spChg>
        <pc:spChg chg="add del mod">
          <ac:chgData name="BUCHINGER Reinhold" userId="c224a8df-2f97-4b73-b765-a2a845517bc1" providerId="ADAL" clId="{E7F2F3CC-5AE2-4942-A1E1-C2A4667701B5}" dt="2020-09-10T12:47:08.510" v="4517"/>
          <ac:spMkLst>
            <pc:docMk/>
            <pc:sldMk cId="4163331545" sldId="325"/>
            <ac:spMk id="3" creationId="{86F8D867-891A-C646-AA67-CD0D306E2554}"/>
          </ac:spMkLst>
        </pc:spChg>
      </pc:sldChg>
      <pc:sldChg chg="addSp delSp modSp add mod">
        <pc:chgData name="BUCHINGER Reinhold" userId="c224a8df-2f97-4b73-b765-a2a845517bc1" providerId="ADAL" clId="{E7F2F3CC-5AE2-4942-A1E1-C2A4667701B5}" dt="2020-09-10T12:48:44.904" v="4557" actId="1076"/>
        <pc:sldMkLst>
          <pc:docMk/>
          <pc:sldMk cId="3901318596" sldId="326"/>
        </pc:sldMkLst>
        <pc:spChg chg="add del mod">
          <ac:chgData name="BUCHINGER Reinhold" userId="c224a8df-2f97-4b73-b765-a2a845517bc1" providerId="ADAL" clId="{E7F2F3CC-5AE2-4942-A1E1-C2A4667701B5}" dt="2020-09-10T12:48:09.150" v="4527"/>
          <ac:spMkLst>
            <pc:docMk/>
            <pc:sldMk cId="3901318596" sldId="326"/>
            <ac:spMk id="2" creationId="{F875C551-C687-6C4E-9D58-612E09A14A28}"/>
          </ac:spMkLst>
        </pc:spChg>
        <pc:spChg chg="add del mod">
          <ac:chgData name="BUCHINGER Reinhold" userId="c224a8df-2f97-4b73-b765-a2a845517bc1" providerId="ADAL" clId="{E7F2F3CC-5AE2-4942-A1E1-C2A4667701B5}" dt="2020-09-10T12:48:17.453" v="4529"/>
          <ac:spMkLst>
            <pc:docMk/>
            <pc:sldMk cId="3901318596" sldId="326"/>
            <ac:spMk id="3" creationId="{06C3B243-4723-3B41-9C77-D0FB3FA9D237}"/>
          </ac:spMkLst>
        </pc:spChg>
        <pc:spChg chg="add mod">
          <ac:chgData name="BUCHINGER Reinhold" userId="c224a8df-2f97-4b73-b765-a2a845517bc1" providerId="ADAL" clId="{E7F2F3CC-5AE2-4942-A1E1-C2A4667701B5}" dt="2020-09-10T12:48:44.904" v="4557" actId="1076"/>
          <ac:spMkLst>
            <pc:docMk/>
            <pc:sldMk cId="3901318596" sldId="326"/>
            <ac:spMk id="4" creationId="{65904C60-D81D-8844-AEE6-3366AC2611D9}"/>
          </ac:spMkLst>
        </pc:spChg>
      </pc:sldChg>
      <pc:sldChg chg="modSp add mod ord">
        <pc:chgData name="BUCHINGER Reinhold" userId="c224a8df-2f97-4b73-b765-a2a845517bc1" providerId="ADAL" clId="{E7F2F3CC-5AE2-4942-A1E1-C2A4667701B5}" dt="2020-09-10T12:49:23.606" v="4570" actId="20578"/>
        <pc:sldMkLst>
          <pc:docMk/>
          <pc:sldMk cId="4253677885" sldId="327"/>
        </pc:sldMkLst>
        <pc:spChg chg="mod">
          <ac:chgData name="BUCHINGER Reinhold" userId="c224a8df-2f97-4b73-b765-a2a845517bc1" providerId="ADAL" clId="{E7F2F3CC-5AE2-4942-A1E1-C2A4667701B5}" dt="2020-09-10T12:49:17.531" v="4569" actId="1076"/>
          <ac:spMkLst>
            <pc:docMk/>
            <pc:sldMk cId="4253677885" sldId="327"/>
            <ac:spMk id="4" creationId="{65904C60-D81D-8844-AEE6-3366AC2611D9}"/>
          </ac:spMkLst>
        </pc:spChg>
      </pc:sldChg>
      <pc:sldChg chg="modSp add mod modNotesTx">
        <pc:chgData name="BUCHINGER Reinhold" userId="c224a8df-2f97-4b73-b765-a2a845517bc1" providerId="ADAL" clId="{E7F2F3CC-5AE2-4942-A1E1-C2A4667701B5}" dt="2020-09-10T12:50:53.178" v="4736" actId="20577"/>
        <pc:sldMkLst>
          <pc:docMk/>
          <pc:sldMk cId="2480579641" sldId="328"/>
        </pc:sldMkLst>
        <pc:spChg chg="mod">
          <ac:chgData name="BUCHINGER Reinhold" userId="c224a8df-2f97-4b73-b765-a2a845517bc1" providerId="ADAL" clId="{E7F2F3CC-5AE2-4942-A1E1-C2A4667701B5}" dt="2020-09-10T12:50:15.779" v="4588" actId="255"/>
          <ac:spMkLst>
            <pc:docMk/>
            <pc:sldMk cId="2480579641" sldId="328"/>
            <ac:spMk id="3" creationId="{FE68D856-974D-2E4D-A73E-535661C12019}"/>
          </ac:spMkLst>
        </pc:spChg>
      </pc:sldChg>
      <pc:sldChg chg="modSp add mod">
        <pc:chgData name="BUCHINGER Reinhold" userId="c224a8df-2f97-4b73-b765-a2a845517bc1" providerId="ADAL" clId="{E7F2F3CC-5AE2-4942-A1E1-C2A4667701B5}" dt="2020-09-10T12:51:51.071" v="4772" actId="20577"/>
        <pc:sldMkLst>
          <pc:docMk/>
          <pc:sldMk cId="805707707" sldId="329"/>
        </pc:sldMkLst>
        <pc:spChg chg="mod">
          <ac:chgData name="BUCHINGER Reinhold" userId="c224a8df-2f97-4b73-b765-a2a845517bc1" providerId="ADAL" clId="{E7F2F3CC-5AE2-4942-A1E1-C2A4667701B5}" dt="2020-09-10T12:51:51.071" v="4772" actId="20577"/>
          <ac:spMkLst>
            <pc:docMk/>
            <pc:sldMk cId="805707707" sldId="329"/>
            <ac:spMk id="4" creationId="{65904C60-D81D-8844-AEE6-3366AC2611D9}"/>
          </ac:spMkLst>
        </pc:spChg>
      </pc:sldChg>
      <pc:sldChg chg="addSp modSp add mod">
        <pc:chgData name="BUCHINGER Reinhold" userId="c224a8df-2f97-4b73-b765-a2a845517bc1" providerId="ADAL" clId="{E7F2F3CC-5AE2-4942-A1E1-C2A4667701B5}" dt="2020-09-10T13:01:43.426" v="4992" actId="1076"/>
        <pc:sldMkLst>
          <pc:docMk/>
          <pc:sldMk cId="301603240" sldId="330"/>
        </pc:sldMkLst>
        <pc:spChg chg="add mod">
          <ac:chgData name="BUCHINGER Reinhold" userId="c224a8df-2f97-4b73-b765-a2a845517bc1" providerId="ADAL" clId="{E7F2F3CC-5AE2-4942-A1E1-C2A4667701B5}" dt="2020-09-10T12:59:33.720" v="4985" actId="1076"/>
          <ac:spMkLst>
            <pc:docMk/>
            <pc:sldMk cId="301603240" sldId="330"/>
            <ac:spMk id="2" creationId="{E6ACC8B6-70C0-7F43-9E2F-7CEAA1599BC8}"/>
          </ac:spMkLst>
        </pc:spChg>
        <pc:picChg chg="add mod">
          <ac:chgData name="BUCHINGER Reinhold" userId="c224a8df-2f97-4b73-b765-a2a845517bc1" providerId="ADAL" clId="{E7F2F3CC-5AE2-4942-A1E1-C2A4667701B5}" dt="2020-09-10T13:01:43.426" v="4992" actId="1076"/>
          <ac:picMkLst>
            <pc:docMk/>
            <pc:sldMk cId="301603240" sldId="330"/>
            <ac:picMk id="4" creationId="{FD9CE8BF-923B-A146-B04A-C47D7C57CC75}"/>
          </ac:picMkLst>
        </pc:picChg>
      </pc:sldChg>
      <pc:sldChg chg="modSp add del mod">
        <pc:chgData name="BUCHINGER Reinhold" userId="c224a8df-2f97-4b73-b765-a2a845517bc1" providerId="ADAL" clId="{E7F2F3CC-5AE2-4942-A1E1-C2A4667701B5}" dt="2020-09-11T09:24:03.561" v="9925" actId="2696"/>
        <pc:sldMkLst>
          <pc:docMk/>
          <pc:sldMk cId="3498474550" sldId="331"/>
        </pc:sldMkLst>
        <pc:spChg chg="mod">
          <ac:chgData name="BUCHINGER Reinhold" userId="c224a8df-2f97-4b73-b765-a2a845517bc1" providerId="ADAL" clId="{E7F2F3CC-5AE2-4942-A1E1-C2A4667701B5}" dt="2020-09-10T12:52:24.760" v="4807" actId="1076"/>
          <ac:spMkLst>
            <pc:docMk/>
            <pc:sldMk cId="3498474550" sldId="331"/>
            <ac:spMk id="4" creationId="{65904C60-D81D-8844-AEE6-3366AC2611D9}"/>
          </ac:spMkLst>
        </pc:spChg>
      </pc:sldChg>
      <pc:sldChg chg="addSp delSp modSp add mod">
        <pc:chgData name="BUCHINGER Reinhold" userId="c224a8df-2f97-4b73-b765-a2a845517bc1" providerId="ADAL" clId="{E7F2F3CC-5AE2-4942-A1E1-C2A4667701B5}" dt="2020-09-10T13:14:56.022" v="5181"/>
        <pc:sldMkLst>
          <pc:docMk/>
          <pc:sldMk cId="3242035743" sldId="332"/>
        </pc:sldMkLst>
        <pc:spChg chg="mod">
          <ac:chgData name="BUCHINGER Reinhold" userId="c224a8df-2f97-4b73-b765-a2a845517bc1" providerId="ADAL" clId="{E7F2F3CC-5AE2-4942-A1E1-C2A4667701B5}" dt="2020-09-10T12:52:52.170" v="4828" actId="20577"/>
          <ac:spMkLst>
            <pc:docMk/>
            <pc:sldMk cId="3242035743" sldId="332"/>
            <ac:spMk id="2" creationId="{7DFC7B4C-259E-5340-A23C-4DCC47157408}"/>
          </ac:spMkLst>
        </pc:spChg>
        <pc:spChg chg="mod">
          <ac:chgData name="BUCHINGER Reinhold" userId="c224a8df-2f97-4b73-b765-a2a845517bc1" providerId="ADAL" clId="{E7F2F3CC-5AE2-4942-A1E1-C2A4667701B5}" dt="2020-09-10T13:14:51.889" v="5179" actId="20577"/>
          <ac:spMkLst>
            <pc:docMk/>
            <pc:sldMk cId="3242035743" sldId="332"/>
            <ac:spMk id="3" creationId="{921A7B06-C630-494F-AB42-D95EA65C5940}"/>
          </ac:spMkLst>
        </pc:spChg>
        <pc:spChg chg="add mod">
          <ac:chgData name="BUCHINGER Reinhold" userId="c224a8df-2f97-4b73-b765-a2a845517bc1" providerId="ADAL" clId="{E7F2F3CC-5AE2-4942-A1E1-C2A4667701B5}" dt="2020-09-10T13:14:42.920" v="5149" actId="1076"/>
          <ac:spMkLst>
            <pc:docMk/>
            <pc:sldMk cId="3242035743" sldId="332"/>
            <ac:spMk id="4" creationId="{875581B3-8013-A149-A378-FC30AE928819}"/>
          </ac:spMkLst>
        </pc:spChg>
        <pc:spChg chg="add del mod">
          <ac:chgData name="BUCHINGER Reinhold" userId="c224a8df-2f97-4b73-b765-a2a845517bc1" providerId="ADAL" clId="{E7F2F3CC-5AE2-4942-A1E1-C2A4667701B5}" dt="2020-09-10T13:14:56.022" v="5181"/>
          <ac:spMkLst>
            <pc:docMk/>
            <pc:sldMk cId="3242035743" sldId="332"/>
            <ac:spMk id="5" creationId="{42205C5A-AD19-1245-893D-F657DB23AE0D}"/>
          </ac:spMkLst>
        </pc:spChg>
      </pc:sldChg>
      <pc:sldChg chg="modSp add del mod">
        <pc:chgData name="BUCHINGER Reinhold" userId="c224a8df-2f97-4b73-b765-a2a845517bc1" providerId="ADAL" clId="{E7F2F3CC-5AE2-4942-A1E1-C2A4667701B5}" dt="2020-09-11T09:24:06.415" v="9932" actId="2696"/>
        <pc:sldMkLst>
          <pc:docMk/>
          <pc:sldMk cId="1566857635" sldId="333"/>
        </pc:sldMkLst>
        <pc:spChg chg="mod">
          <ac:chgData name="BUCHINGER Reinhold" userId="c224a8df-2f97-4b73-b765-a2a845517bc1" providerId="ADAL" clId="{E7F2F3CC-5AE2-4942-A1E1-C2A4667701B5}" dt="2020-09-10T12:53:16.343" v="4840" actId="1076"/>
          <ac:spMkLst>
            <pc:docMk/>
            <pc:sldMk cId="1566857635" sldId="333"/>
            <ac:spMk id="4" creationId="{65904C60-D81D-8844-AEE6-3366AC2611D9}"/>
          </ac:spMkLst>
        </pc:spChg>
      </pc:sldChg>
      <pc:sldChg chg="modSp add mod">
        <pc:chgData name="BUCHINGER Reinhold" userId="c224a8df-2f97-4b73-b765-a2a845517bc1" providerId="ADAL" clId="{E7F2F3CC-5AE2-4942-A1E1-C2A4667701B5}" dt="2020-09-10T12:57:32.212" v="4942" actId="1076"/>
        <pc:sldMkLst>
          <pc:docMk/>
          <pc:sldMk cId="702714700" sldId="334"/>
        </pc:sldMkLst>
        <pc:spChg chg="mod">
          <ac:chgData name="BUCHINGER Reinhold" userId="c224a8df-2f97-4b73-b765-a2a845517bc1" providerId="ADAL" clId="{E7F2F3CC-5AE2-4942-A1E1-C2A4667701B5}" dt="2020-09-10T12:57:32.212" v="4942" actId="1076"/>
          <ac:spMkLst>
            <pc:docMk/>
            <pc:sldMk cId="702714700" sldId="334"/>
            <ac:spMk id="4" creationId="{65904C60-D81D-8844-AEE6-3366AC2611D9}"/>
          </ac:spMkLst>
        </pc:spChg>
      </pc:sldChg>
      <pc:sldChg chg="add del">
        <pc:chgData name="BUCHINGER Reinhold" userId="c224a8df-2f97-4b73-b765-a2a845517bc1" providerId="ADAL" clId="{E7F2F3CC-5AE2-4942-A1E1-C2A4667701B5}" dt="2020-09-10T13:16:24.512" v="5192" actId="2696"/>
        <pc:sldMkLst>
          <pc:docMk/>
          <pc:sldMk cId="2282738654" sldId="335"/>
        </pc:sldMkLst>
      </pc:sldChg>
      <pc:sldChg chg="add del">
        <pc:chgData name="BUCHINGER Reinhold" userId="c224a8df-2f97-4b73-b765-a2a845517bc1" providerId="ADAL" clId="{E7F2F3CC-5AE2-4942-A1E1-C2A4667701B5}" dt="2020-09-10T13:16:13.014" v="5187" actId="2696"/>
        <pc:sldMkLst>
          <pc:docMk/>
          <pc:sldMk cId="3749654553" sldId="335"/>
        </pc:sldMkLst>
      </pc:sldChg>
      <pc:sldChg chg="add del">
        <pc:chgData name="BUCHINGER Reinhold" userId="c224a8df-2f97-4b73-b765-a2a845517bc1" providerId="ADAL" clId="{E7F2F3CC-5AE2-4942-A1E1-C2A4667701B5}" dt="2020-09-10T13:16:23.445" v="5191" actId="2696"/>
        <pc:sldMkLst>
          <pc:docMk/>
          <pc:sldMk cId="676627612" sldId="336"/>
        </pc:sldMkLst>
      </pc:sldChg>
      <pc:sldChg chg="add del">
        <pc:chgData name="BUCHINGER Reinhold" userId="c224a8df-2f97-4b73-b765-a2a845517bc1" providerId="ADAL" clId="{E7F2F3CC-5AE2-4942-A1E1-C2A4667701B5}" dt="2020-09-10T13:16:11.110" v="5185" actId="2696"/>
        <pc:sldMkLst>
          <pc:docMk/>
          <pc:sldMk cId="3691812323" sldId="336"/>
        </pc:sldMkLst>
      </pc:sldChg>
      <pc:sldChg chg="add del">
        <pc:chgData name="BUCHINGER Reinhold" userId="c224a8df-2f97-4b73-b765-a2a845517bc1" providerId="ADAL" clId="{E7F2F3CC-5AE2-4942-A1E1-C2A4667701B5}" dt="2020-09-10T13:16:11.394" v="5186" actId="2696"/>
        <pc:sldMkLst>
          <pc:docMk/>
          <pc:sldMk cId="1606108066" sldId="337"/>
        </pc:sldMkLst>
      </pc:sldChg>
      <pc:sldChg chg="modSp add del mod">
        <pc:chgData name="BUCHINGER Reinhold" userId="c224a8df-2f97-4b73-b765-a2a845517bc1" providerId="ADAL" clId="{E7F2F3CC-5AE2-4942-A1E1-C2A4667701B5}" dt="2020-09-10T13:20:48.098" v="5281" actId="2696"/>
        <pc:sldMkLst>
          <pc:docMk/>
          <pc:sldMk cId="3531037986" sldId="337"/>
        </pc:sldMkLst>
        <pc:spChg chg="mod">
          <ac:chgData name="BUCHINGER Reinhold" userId="c224a8df-2f97-4b73-b765-a2a845517bc1" providerId="ADAL" clId="{E7F2F3CC-5AE2-4942-A1E1-C2A4667701B5}" dt="2020-09-10T13:16:35.772" v="5220" actId="20577"/>
          <ac:spMkLst>
            <pc:docMk/>
            <pc:sldMk cId="3531037986" sldId="337"/>
            <ac:spMk id="2" creationId="{2A8D50EC-7A4D-B249-9391-3FC7FCEBCCF2}"/>
          </ac:spMkLst>
        </pc:spChg>
      </pc:sldChg>
      <pc:sldChg chg="modSp add mod modNotesTx">
        <pc:chgData name="BUCHINGER Reinhold" userId="c224a8df-2f97-4b73-b765-a2a845517bc1" providerId="ADAL" clId="{E7F2F3CC-5AE2-4942-A1E1-C2A4667701B5}" dt="2020-09-10T13:23:10.638" v="5407" actId="1076"/>
        <pc:sldMkLst>
          <pc:docMk/>
          <pc:sldMk cId="671513441" sldId="338"/>
        </pc:sldMkLst>
        <pc:spChg chg="mod">
          <ac:chgData name="BUCHINGER Reinhold" userId="c224a8df-2f97-4b73-b765-a2a845517bc1" providerId="ADAL" clId="{E7F2F3CC-5AE2-4942-A1E1-C2A4667701B5}" dt="2020-09-10T13:20:52.932" v="5282" actId="113"/>
          <ac:spMkLst>
            <pc:docMk/>
            <pc:sldMk cId="671513441" sldId="338"/>
            <ac:spMk id="2" creationId="{9BDBBDAA-5466-B54C-9906-E7749A6CE134}"/>
          </ac:spMkLst>
        </pc:spChg>
        <pc:spChg chg="mod">
          <ac:chgData name="BUCHINGER Reinhold" userId="c224a8df-2f97-4b73-b765-a2a845517bc1" providerId="ADAL" clId="{E7F2F3CC-5AE2-4942-A1E1-C2A4667701B5}" dt="2020-09-10T13:23:10.638" v="5407" actId="1076"/>
          <ac:spMkLst>
            <pc:docMk/>
            <pc:sldMk cId="671513441" sldId="338"/>
            <ac:spMk id="3" creationId="{60A6D7ED-5B82-E64E-BA7A-DE25C774DACC}"/>
          </ac:spMkLst>
        </pc:spChg>
      </pc:sldChg>
      <pc:sldChg chg="addSp delSp modSp add mod">
        <pc:chgData name="BUCHINGER Reinhold" userId="c224a8df-2f97-4b73-b765-a2a845517bc1" providerId="ADAL" clId="{E7F2F3CC-5AE2-4942-A1E1-C2A4667701B5}" dt="2020-09-10T13:28:13.282" v="5512"/>
        <pc:sldMkLst>
          <pc:docMk/>
          <pc:sldMk cId="2300841562" sldId="339"/>
        </pc:sldMkLst>
        <pc:spChg chg="mod">
          <ac:chgData name="BUCHINGER Reinhold" userId="c224a8df-2f97-4b73-b765-a2a845517bc1" providerId="ADAL" clId="{E7F2F3CC-5AE2-4942-A1E1-C2A4667701B5}" dt="2020-09-10T13:26:31.944" v="5409" actId="20577"/>
          <ac:spMkLst>
            <pc:docMk/>
            <pc:sldMk cId="2300841562" sldId="339"/>
            <ac:spMk id="2" creationId="{DF1261A9-E6C1-244C-8A4A-BFF762A4EF10}"/>
          </ac:spMkLst>
        </pc:spChg>
        <pc:spChg chg="mod">
          <ac:chgData name="BUCHINGER Reinhold" userId="c224a8df-2f97-4b73-b765-a2a845517bc1" providerId="ADAL" clId="{E7F2F3CC-5AE2-4942-A1E1-C2A4667701B5}" dt="2020-09-10T13:28:09.055" v="5510" actId="20577"/>
          <ac:spMkLst>
            <pc:docMk/>
            <pc:sldMk cId="2300841562" sldId="339"/>
            <ac:spMk id="3" creationId="{9D113069-56AF-554B-9035-F91506B3E132}"/>
          </ac:spMkLst>
        </pc:spChg>
        <pc:spChg chg="add del mod">
          <ac:chgData name="BUCHINGER Reinhold" userId="c224a8df-2f97-4b73-b765-a2a845517bc1" providerId="ADAL" clId="{E7F2F3CC-5AE2-4942-A1E1-C2A4667701B5}" dt="2020-09-10T13:28:13.282" v="5512"/>
          <ac:spMkLst>
            <pc:docMk/>
            <pc:sldMk cId="2300841562" sldId="339"/>
            <ac:spMk id="4" creationId="{BD8510DD-A0C7-F940-B4D4-5008F332E515}"/>
          </ac:spMkLst>
        </pc:spChg>
        <pc:spChg chg="add mod">
          <ac:chgData name="BUCHINGER Reinhold" userId="c224a8df-2f97-4b73-b765-a2a845517bc1" providerId="ADAL" clId="{E7F2F3CC-5AE2-4942-A1E1-C2A4667701B5}" dt="2020-09-10T13:26:52.044" v="5415" actId="1076"/>
          <ac:spMkLst>
            <pc:docMk/>
            <pc:sldMk cId="2300841562" sldId="339"/>
            <ac:spMk id="5" creationId="{46341517-9522-CC48-A518-6248EDB69423}"/>
          </ac:spMkLst>
        </pc:spChg>
      </pc:sldChg>
      <pc:sldChg chg="modSp add mod">
        <pc:chgData name="BUCHINGER Reinhold" userId="c224a8df-2f97-4b73-b765-a2a845517bc1" providerId="ADAL" clId="{E7F2F3CC-5AE2-4942-A1E1-C2A4667701B5}" dt="2020-09-10T13:18:50.168" v="5280"/>
        <pc:sldMkLst>
          <pc:docMk/>
          <pc:sldMk cId="1233543873" sldId="340"/>
        </pc:sldMkLst>
        <pc:spChg chg="mod">
          <ac:chgData name="BUCHINGER Reinhold" userId="c224a8df-2f97-4b73-b765-a2a845517bc1" providerId="ADAL" clId="{E7F2F3CC-5AE2-4942-A1E1-C2A4667701B5}" dt="2020-09-10T13:17:42.410" v="5252" actId="20577"/>
          <ac:spMkLst>
            <pc:docMk/>
            <pc:sldMk cId="1233543873" sldId="340"/>
            <ac:spMk id="2" creationId="{1FF27DA9-F6F8-CD4E-9625-C46B9B63FB8D}"/>
          </ac:spMkLst>
        </pc:spChg>
        <pc:spChg chg="mod">
          <ac:chgData name="BUCHINGER Reinhold" userId="c224a8df-2f97-4b73-b765-a2a845517bc1" providerId="ADAL" clId="{E7F2F3CC-5AE2-4942-A1E1-C2A4667701B5}" dt="2020-09-10T13:18:50.168" v="5280"/>
          <ac:spMkLst>
            <pc:docMk/>
            <pc:sldMk cId="1233543873" sldId="340"/>
            <ac:spMk id="3" creationId="{85B50788-ED96-F84D-A7CA-E0C0F06751C3}"/>
          </ac:spMkLst>
        </pc:spChg>
      </pc:sldChg>
      <pc:sldChg chg="addSp delSp modSp add del mod">
        <pc:chgData name="BUCHINGER Reinhold" userId="c224a8df-2f97-4b73-b765-a2a845517bc1" providerId="ADAL" clId="{E7F2F3CC-5AE2-4942-A1E1-C2A4667701B5}" dt="2020-09-10T13:32:28.442" v="5518" actId="2696"/>
        <pc:sldMkLst>
          <pc:docMk/>
          <pc:sldMk cId="1898078538" sldId="341"/>
        </pc:sldMkLst>
        <pc:spChg chg="add del mod">
          <ac:chgData name="BUCHINGER Reinhold" userId="c224a8df-2f97-4b73-b765-a2a845517bc1" providerId="ADAL" clId="{E7F2F3CC-5AE2-4942-A1E1-C2A4667701B5}" dt="2020-09-10T13:32:18.900" v="5516"/>
          <ac:spMkLst>
            <pc:docMk/>
            <pc:sldMk cId="1898078538" sldId="341"/>
            <ac:spMk id="2" creationId="{15964C56-138D-BD47-9BED-115C59761E98}"/>
          </ac:spMkLst>
        </pc:spChg>
      </pc:sldChg>
      <pc:sldChg chg="modSp add del mod">
        <pc:chgData name="BUCHINGER Reinhold" userId="c224a8df-2f97-4b73-b765-a2a845517bc1" providerId="ADAL" clId="{E7F2F3CC-5AE2-4942-A1E1-C2A4667701B5}" dt="2020-09-11T09:24:03.996" v="9926" actId="2696"/>
        <pc:sldMkLst>
          <pc:docMk/>
          <pc:sldMk cId="376507236" sldId="342"/>
        </pc:sldMkLst>
        <pc:spChg chg="mod">
          <ac:chgData name="BUCHINGER Reinhold" userId="c224a8df-2f97-4b73-b765-a2a845517bc1" providerId="ADAL" clId="{E7F2F3CC-5AE2-4942-A1E1-C2A4667701B5}" dt="2020-09-10T13:32:49.560" v="5545" actId="20577"/>
          <ac:spMkLst>
            <pc:docMk/>
            <pc:sldMk cId="376507236" sldId="342"/>
            <ac:spMk id="2" creationId="{4845550A-61B8-C54C-AD89-D84DF62674AA}"/>
          </ac:spMkLst>
        </pc:spChg>
        <pc:spChg chg="mod">
          <ac:chgData name="BUCHINGER Reinhold" userId="c224a8df-2f97-4b73-b765-a2a845517bc1" providerId="ADAL" clId="{E7F2F3CC-5AE2-4942-A1E1-C2A4667701B5}" dt="2020-09-10T13:36:24.311" v="6336" actId="20577"/>
          <ac:spMkLst>
            <pc:docMk/>
            <pc:sldMk cId="376507236" sldId="342"/>
            <ac:spMk id="3" creationId="{D33F6C8E-3E3E-D84B-BB0E-96950CE7AF65}"/>
          </ac:spMkLst>
        </pc:spChg>
      </pc:sldChg>
      <pc:sldChg chg="modSp add del mod">
        <pc:chgData name="BUCHINGER Reinhold" userId="c224a8df-2f97-4b73-b765-a2a845517bc1" providerId="ADAL" clId="{E7F2F3CC-5AE2-4942-A1E1-C2A4667701B5}" dt="2020-09-11T09:24:04.311" v="9927" actId="2696"/>
        <pc:sldMkLst>
          <pc:docMk/>
          <pc:sldMk cId="102825119" sldId="343"/>
        </pc:sldMkLst>
        <pc:spChg chg="mod">
          <ac:chgData name="BUCHINGER Reinhold" userId="c224a8df-2f97-4b73-b765-a2a845517bc1" providerId="ADAL" clId="{E7F2F3CC-5AE2-4942-A1E1-C2A4667701B5}" dt="2020-09-10T13:36:41.097" v="6360" actId="20577"/>
          <ac:spMkLst>
            <pc:docMk/>
            <pc:sldMk cId="102825119" sldId="343"/>
            <ac:spMk id="2" creationId="{E2D7E3AD-E99F-BB4B-8821-4D8701236A57}"/>
          </ac:spMkLst>
        </pc:spChg>
        <pc:spChg chg="mod">
          <ac:chgData name="BUCHINGER Reinhold" userId="c224a8df-2f97-4b73-b765-a2a845517bc1" providerId="ADAL" clId="{E7F2F3CC-5AE2-4942-A1E1-C2A4667701B5}" dt="2020-09-11T08:01:59.080" v="6815" actId="20577"/>
          <ac:spMkLst>
            <pc:docMk/>
            <pc:sldMk cId="102825119" sldId="343"/>
            <ac:spMk id="3" creationId="{85B01A0B-C122-E843-B9F8-DF8BDBDF3E25}"/>
          </ac:spMkLst>
        </pc:spChg>
      </pc:sldChg>
      <pc:sldChg chg="modSp add del mod">
        <pc:chgData name="BUCHINGER Reinhold" userId="c224a8df-2f97-4b73-b765-a2a845517bc1" providerId="ADAL" clId="{E7F2F3CC-5AE2-4942-A1E1-C2A4667701B5}" dt="2020-09-11T09:24:05.699" v="9930" actId="2696"/>
        <pc:sldMkLst>
          <pc:docMk/>
          <pc:sldMk cId="4046045522" sldId="344"/>
        </pc:sldMkLst>
        <pc:spChg chg="mod">
          <ac:chgData name="BUCHINGER Reinhold" userId="c224a8df-2f97-4b73-b765-a2a845517bc1" providerId="ADAL" clId="{E7F2F3CC-5AE2-4942-A1E1-C2A4667701B5}" dt="2020-09-10T13:39:54.512" v="6775" actId="20577"/>
          <ac:spMkLst>
            <pc:docMk/>
            <pc:sldMk cId="4046045522" sldId="344"/>
            <ac:spMk id="2" creationId="{8F1CD257-7235-A84B-89CA-F0967D510668}"/>
          </ac:spMkLst>
        </pc:spChg>
        <pc:spChg chg="mod">
          <ac:chgData name="BUCHINGER Reinhold" userId="c224a8df-2f97-4b73-b765-a2a845517bc1" providerId="ADAL" clId="{E7F2F3CC-5AE2-4942-A1E1-C2A4667701B5}" dt="2020-09-11T08:23:51.344" v="7925" actId="20577"/>
          <ac:spMkLst>
            <pc:docMk/>
            <pc:sldMk cId="4046045522" sldId="344"/>
            <ac:spMk id="3" creationId="{1BB7980C-C367-A54A-B62D-185DEF0F66F7}"/>
          </ac:spMkLst>
        </pc:spChg>
      </pc:sldChg>
      <pc:sldChg chg="modSp add del mod modNotesTx">
        <pc:chgData name="BUCHINGER Reinhold" userId="c224a8df-2f97-4b73-b765-a2a845517bc1" providerId="ADAL" clId="{E7F2F3CC-5AE2-4942-A1E1-C2A4667701B5}" dt="2020-09-11T09:24:05.994" v="9931" actId="2696"/>
        <pc:sldMkLst>
          <pc:docMk/>
          <pc:sldMk cId="1383040007" sldId="345"/>
        </pc:sldMkLst>
        <pc:spChg chg="mod">
          <ac:chgData name="BUCHINGER Reinhold" userId="c224a8df-2f97-4b73-b765-a2a845517bc1" providerId="ADAL" clId="{E7F2F3CC-5AE2-4942-A1E1-C2A4667701B5}" dt="2020-09-11T08:29:12.962" v="8518"/>
          <ac:spMkLst>
            <pc:docMk/>
            <pc:sldMk cId="1383040007" sldId="345"/>
            <ac:spMk id="2" creationId="{39453580-9C1E-B346-8D37-0320E6136654}"/>
          </ac:spMkLst>
        </pc:spChg>
        <pc:spChg chg="mod">
          <ac:chgData name="BUCHINGER Reinhold" userId="c224a8df-2f97-4b73-b765-a2a845517bc1" providerId="ADAL" clId="{E7F2F3CC-5AE2-4942-A1E1-C2A4667701B5}" dt="2020-09-11T08:30:16.014" v="8624" actId="20577"/>
          <ac:spMkLst>
            <pc:docMk/>
            <pc:sldMk cId="1383040007" sldId="345"/>
            <ac:spMk id="3" creationId="{7C1B7E9F-9D35-E34C-83E5-3640C24850B8}"/>
          </ac:spMkLst>
        </pc:spChg>
      </pc:sldChg>
      <pc:sldChg chg="addSp delSp modSp add del mod">
        <pc:chgData name="BUCHINGER Reinhold" userId="c224a8df-2f97-4b73-b765-a2a845517bc1" providerId="ADAL" clId="{E7F2F3CC-5AE2-4942-A1E1-C2A4667701B5}" dt="2020-09-11T09:24:04.627" v="9928" actId="2696"/>
        <pc:sldMkLst>
          <pc:docMk/>
          <pc:sldMk cId="116260443" sldId="346"/>
        </pc:sldMkLst>
        <pc:spChg chg="mod">
          <ac:chgData name="BUCHINGER Reinhold" userId="c224a8df-2f97-4b73-b765-a2a845517bc1" providerId="ADAL" clId="{E7F2F3CC-5AE2-4942-A1E1-C2A4667701B5}" dt="2020-09-11T08:17:45.051" v="7514" actId="20578"/>
          <ac:spMkLst>
            <pc:docMk/>
            <pc:sldMk cId="116260443" sldId="346"/>
            <ac:spMk id="2" creationId="{B7846806-A369-3E45-9660-F539940C0A0C}"/>
          </ac:spMkLst>
        </pc:spChg>
        <pc:spChg chg="mod">
          <ac:chgData name="BUCHINGER Reinhold" userId="c224a8df-2f97-4b73-b765-a2a845517bc1" providerId="ADAL" clId="{E7F2F3CC-5AE2-4942-A1E1-C2A4667701B5}" dt="2020-09-11T08:13:26.292" v="7512"/>
          <ac:spMkLst>
            <pc:docMk/>
            <pc:sldMk cId="116260443" sldId="346"/>
            <ac:spMk id="3" creationId="{7B86AE4C-7059-6B44-8497-5F067CCBED73}"/>
          </ac:spMkLst>
        </pc:spChg>
        <pc:picChg chg="add del mod">
          <ac:chgData name="BUCHINGER Reinhold" userId="c224a8df-2f97-4b73-b765-a2a845517bc1" providerId="ADAL" clId="{E7F2F3CC-5AE2-4942-A1E1-C2A4667701B5}" dt="2020-09-11T08:18:00.276" v="7518" actId="478"/>
          <ac:picMkLst>
            <pc:docMk/>
            <pc:sldMk cId="116260443" sldId="346"/>
            <ac:picMk id="5" creationId="{89FBF87D-5B62-3B4B-94F5-4AC3E8A9B83D}"/>
          </ac:picMkLst>
        </pc:picChg>
      </pc:sldChg>
      <pc:sldChg chg="addSp delSp modSp add del mod modNotesTx">
        <pc:chgData name="BUCHINGER Reinhold" userId="c224a8df-2f97-4b73-b765-a2a845517bc1" providerId="ADAL" clId="{E7F2F3CC-5AE2-4942-A1E1-C2A4667701B5}" dt="2020-09-11T09:24:04.978" v="9929" actId="2696"/>
        <pc:sldMkLst>
          <pc:docMk/>
          <pc:sldMk cId="2807225985" sldId="347"/>
        </pc:sldMkLst>
        <pc:spChg chg="del">
          <ac:chgData name="BUCHINGER Reinhold" userId="c224a8df-2f97-4b73-b765-a2a845517bc1" providerId="ADAL" clId="{E7F2F3CC-5AE2-4942-A1E1-C2A4667701B5}" dt="2020-09-11T08:18:12.238" v="7520" actId="478"/>
          <ac:spMkLst>
            <pc:docMk/>
            <pc:sldMk cId="2807225985" sldId="347"/>
            <ac:spMk id="3" creationId="{1726DE48-74AF-324F-ACF6-5251E987E14F}"/>
          </ac:spMkLst>
        </pc:spChg>
        <pc:spChg chg="add del mod">
          <ac:chgData name="BUCHINGER Reinhold" userId="c224a8df-2f97-4b73-b765-a2a845517bc1" providerId="ADAL" clId="{E7F2F3CC-5AE2-4942-A1E1-C2A4667701B5}" dt="2020-09-11T08:18:14.317" v="7522"/>
          <ac:spMkLst>
            <pc:docMk/>
            <pc:sldMk cId="2807225985" sldId="347"/>
            <ac:spMk id="4" creationId="{40B61350-2C0F-BC4E-B30E-7AE2431CF703}"/>
          </ac:spMkLst>
        </pc:spChg>
        <pc:picChg chg="add mod">
          <ac:chgData name="BUCHINGER Reinhold" userId="c224a8df-2f97-4b73-b765-a2a845517bc1" providerId="ADAL" clId="{E7F2F3CC-5AE2-4942-A1E1-C2A4667701B5}" dt="2020-09-11T08:18:25.482" v="7528" actId="1076"/>
          <ac:picMkLst>
            <pc:docMk/>
            <pc:sldMk cId="2807225985" sldId="347"/>
            <ac:picMk id="6" creationId="{759DEAC7-2BFC-C646-B7C2-93671D58C80B}"/>
          </ac:picMkLst>
        </pc:picChg>
      </pc:sldChg>
      <pc:sldChg chg="addSp delSp modSp add del mod">
        <pc:chgData name="BUCHINGER Reinhold" userId="c224a8df-2f97-4b73-b765-a2a845517bc1" providerId="ADAL" clId="{E7F2F3CC-5AE2-4942-A1E1-C2A4667701B5}" dt="2020-09-11T08:35:45.837" v="8642" actId="2696"/>
        <pc:sldMkLst>
          <pc:docMk/>
          <pc:sldMk cId="3934363882" sldId="348"/>
        </pc:sldMkLst>
        <pc:spChg chg="add del mod">
          <ac:chgData name="BUCHINGER Reinhold" userId="c224a8df-2f97-4b73-b765-a2a845517bc1" providerId="ADAL" clId="{E7F2F3CC-5AE2-4942-A1E1-C2A4667701B5}" dt="2020-09-11T08:35:31.113" v="8630"/>
          <ac:spMkLst>
            <pc:docMk/>
            <pc:sldMk cId="3934363882" sldId="348"/>
            <ac:spMk id="2" creationId="{DFAC015D-ECAE-FD4C-B562-C8D8328AD168}"/>
          </ac:spMkLst>
        </pc:spChg>
      </pc:sldChg>
      <pc:sldChg chg="modSp add del mod">
        <pc:chgData name="BUCHINGER Reinhold" userId="c224a8df-2f97-4b73-b765-a2a845517bc1" providerId="ADAL" clId="{E7F2F3CC-5AE2-4942-A1E1-C2A4667701B5}" dt="2020-09-11T09:24:07.620" v="9933" actId="2696"/>
        <pc:sldMkLst>
          <pc:docMk/>
          <pc:sldMk cId="3416551767" sldId="349"/>
        </pc:sldMkLst>
        <pc:spChg chg="mod">
          <ac:chgData name="BUCHINGER Reinhold" userId="c224a8df-2f97-4b73-b765-a2a845517bc1" providerId="ADAL" clId="{E7F2F3CC-5AE2-4942-A1E1-C2A4667701B5}" dt="2020-09-11T08:35:43.337" v="8641" actId="20577"/>
          <ac:spMkLst>
            <pc:docMk/>
            <pc:sldMk cId="3416551767" sldId="349"/>
            <ac:spMk id="2" creationId="{E0AC863B-0F62-EE47-A2D9-19EC43B8B374}"/>
          </ac:spMkLst>
        </pc:spChg>
        <pc:spChg chg="mod">
          <ac:chgData name="BUCHINGER Reinhold" userId="c224a8df-2f97-4b73-b765-a2a845517bc1" providerId="ADAL" clId="{E7F2F3CC-5AE2-4942-A1E1-C2A4667701B5}" dt="2020-09-11T08:43:18.344" v="9147" actId="20577"/>
          <ac:spMkLst>
            <pc:docMk/>
            <pc:sldMk cId="3416551767" sldId="349"/>
            <ac:spMk id="3" creationId="{7E3A0634-F2FC-0B46-98EF-9B6095D4F948}"/>
          </ac:spMkLst>
        </pc:spChg>
      </pc:sldChg>
      <pc:sldChg chg="add del">
        <pc:chgData name="BUCHINGER Reinhold" userId="c224a8df-2f97-4b73-b765-a2a845517bc1" providerId="ADAL" clId="{E7F2F3CC-5AE2-4942-A1E1-C2A4667701B5}" dt="2020-09-11T09:01:48.484" v="9807" actId="2696"/>
        <pc:sldMkLst>
          <pc:docMk/>
          <pc:sldMk cId="1486437710" sldId="350"/>
        </pc:sldMkLst>
      </pc:sldChg>
      <pc:sldChg chg="add del">
        <pc:chgData name="BUCHINGER Reinhold" userId="c224a8df-2f97-4b73-b765-a2a845517bc1" providerId="ADAL" clId="{E7F2F3CC-5AE2-4942-A1E1-C2A4667701B5}" dt="2020-09-11T08:51:57.846" v="9149" actId="2696"/>
        <pc:sldMkLst>
          <pc:docMk/>
          <pc:sldMk cId="1777265230" sldId="350"/>
        </pc:sldMkLst>
      </pc:sldChg>
      <pc:sldChg chg="modSp add mod">
        <pc:chgData name="BUCHINGER Reinhold" userId="c224a8df-2f97-4b73-b765-a2a845517bc1" providerId="ADAL" clId="{E7F2F3CC-5AE2-4942-A1E1-C2A4667701B5}" dt="2020-09-11T09:04:56.408" v="9812" actId="20577"/>
        <pc:sldMkLst>
          <pc:docMk/>
          <pc:sldMk cId="825812606" sldId="351"/>
        </pc:sldMkLst>
        <pc:spChg chg="mod">
          <ac:chgData name="BUCHINGER Reinhold" userId="c224a8df-2f97-4b73-b765-a2a845517bc1" providerId="ADAL" clId="{E7F2F3CC-5AE2-4942-A1E1-C2A4667701B5}" dt="2020-09-11T08:59:09.566" v="9617" actId="20577"/>
          <ac:spMkLst>
            <pc:docMk/>
            <pc:sldMk cId="825812606" sldId="351"/>
            <ac:spMk id="2" creationId="{D7F7DC5A-9155-C94C-90C8-5958A2F367A1}"/>
          </ac:spMkLst>
        </pc:spChg>
        <pc:spChg chg="mod">
          <ac:chgData name="BUCHINGER Reinhold" userId="c224a8df-2f97-4b73-b765-a2a845517bc1" providerId="ADAL" clId="{E7F2F3CC-5AE2-4942-A1E1-C2A4667701B5}" dt="2020-09-11T09:04:56.408" v="9812" actId="20577"/>
          <ac:spMkLst>
            <pc:docMk/>
            <pc:sldMk cId="825812606" sldId="351"/>
            <ac:spMk id="3" creationId="{1C8AC05F-73EB-684C-9A8C-767708A3D65C}"/>
          </ac:spMkLst>
        </pc:spChg>
      </pc:sldChg>
      <pc:sldChg chg="addSp delSp modSp add mod">
        <pc:chgData name="BUCHINGER Reinhold" userId="c224a8df-2f97-4b73-b765-a2a845517bc1" providerId="ADAL" clId="{E7F2F3CC-5AE2-4942-A1E1-C2A4667701B5}" dt="2020-09-11T09:07:23.297" v="9896" actId="1076"/>
        <pc:sldMkLst>
          <pc:docMk/>
          <pc:sldMk cId="844166420" sldId="352"/>
        </pc:sldMkLst>
        <pc:spChg chg="mod">
          <ac:chgData name="BUCHINGER Reinhold" userId="c224a8df-2f97-4b73-b765-a2a845517bc1" providerId="ADAL" clId="{E7F2F3CC-5AE2-4942-A1E1-C2A4667701B5}" dt="2020-09-11T09:05:11.056" v="9827" actId="20577"/>
          <ac:spMkLst>
            <pc:docMk/>
            <pc:sldMk cId="844166420" sldId="352"/>
            <ac:spMk id="2" creationId="{00D21642-1CB1-BD45-BB94-F0FF4A4BB8DF}"/>
          </ac:spMkLst>
        </pc:spChg>
        <pc:spChg chg="del">
          <ac:chgData name="BUCHINGER Reinhold" userId="c224a8df-2f97-4b73-b765-a2a845517bc1" providerId="ADAL" clId="{E7F2F3CC-5AE2-4942-A1E1-C2A4667701B5}" dt="2020-09-11T09:06:00.695" v="9828" actId="3680"/>
          <ac:spMkLst>
            <pc:docMk/>
            <pc:sldMk cId="844166420" sldId="352"/>
            <ac:spMk id="3" creationId="{8C97BF5E-833D-0747-8105-B555C34EE040}"/>
          </ac:spMkLst>
        </pc:spChg>
        <pc:graphicFrameChg chg="add mod ord modGraphic">
          <ac:chgData name="BUCHINGER Reinhold" userId="c224a8df-2f97-4b73-b765-a2a845517bc1" providerId="ADAL" clId="{E7F2F3CC-5AE2-4942-A1E1-C2A4667701B5}" dt="2020-09-11T09:07:23.297" v="9896" actId="1076"/>
          <ac:graphicFrameMkLst>
            <pc:docMk/>
            <pc:sldMk cId="844166420" sldId="352"/>
            <ac:graphicFrameMk id="4" creationId="{B2E0992A-3BF0-6D48-A324-27E328C34B38}"/>
          </ac:graphicFrameMkLst>
        </pc:graphicFrameChg>
      </pc:sldChg>
    </pc:docChg>
  </pc:docChgLst>
  <pc:docChgLst>
    <pc:chgData name="BUCHINGER Reinhold" userId="c224a8df-2f97-4b73-b765-a2a845517bc1" providerId="ADAL" clId="{F376C423-ECBA-6041-9402-07F9E1267020}"/>
    <pc:docChg chg="undo custSel addSld delSld modSld sldOrd delSection modSection">
      <pc:chgData name="BUCHINGER Reinhold" userId="c224a8df-2f97-4b73-b765-a2a845517bc1" providerId="ADAL" clId="{F376C423-ECBA-6041-9402-07F9E1267020}" dt="2019-09-04T16:10:39.950" v="3724" actId="20577"/>
      <pc:docMkLst>
        <pc:docMk/>
      </pc:docMkLst>
      <pc:sldChg chg="addSp delSp modSp modNotesTx">
        <pc:chgData name="BUCHINGER Reinhold" userId="c224a8df-2f97-4b73-b765-a2a845517bc1" providerId="ADAL" clId="{F376C423-ECBA-6041-9402-07F9E1267020}" dt="2019-09-02T10:47:48.273" v="183" actId="1035"/>
        <pc:sldMkLst>
          <pc:docMk/>
          <pc:sldMk cId="86230161" sldId="305"/>
        </pc:sldMkLst>
        <pc:spChg chg="del mod">
          <ac:chgData name="BUCHINGER Reinhold" userId="c224a8df-2f97-4b73-b765-a2a845517bc1" providerId="ADAL" clId="{F376C423-ECBA-6041-9402-07F9E1267020}" dt="2019-09-02T10:44:30.572" v="80" actId="478"/>
          <ac:spMkLst>
            <pc:docMk/>
            <pc:sldMk cId="86230161" sldId="305"/>
            <ac:spMk id="4" creationId="{6ECF2BF2-D424-4D29-A0C7-B046B89E8073}"/>
          </ac:spMkLst>
        </pc:spChg>
        <pc:spChg chg="del mod">
          <ac:chgData name="BUCHINGER Reinhold" userId="c224a8df-2f97-4b73-b765-a2a845517bc1" providerId="ADAL" clId="{F376C423-ECBA-6041-9402-07F9E1267020}" dt="2019-09-02T10:44:14.793" v="75" actId="478"/>
          <ac:spMkLst>
            <pc:docMk/>
            <pc:sldMk cId="86230161" sldId="305"/>
            <ac:spMk id="5" creationId="{5EB67ABA-7D06-40CB-9D40-9D9235B35D34}"/>
          </ac:spMkLst>
        </pc:spChg>
        <pc:spChg chg="add del mod">
          <ac:chgData name="BUCHINGER Reinhold" userId="c224a8df-2f97-4b73-b765-a2a845517bc1" providerId="ADAL" clId="{F376C423-ECBA-6041-9402-07F9E1267020}" dt="2019-09-02T10:44:17.995" v="76" actId="478"/>
          <ac:spMkLst>
            <pc:docMk/>
            <pc:sldMk cId="86230161" sldId="305"/>
            <ac:spMk id="7" creationId="{B8EE854B-5CAD-0147-8BF4-D10AD163C91B}"/>
          </ac:spMkLst>
        </pc:spChg>
        <pc:spChg chg="add del mod">
          <ac:chgData name="BUCHINGER Reinhold" userId="c224a8df-2f97-4b73-b765-a2a845517bc1" providerId="ADAL" clId="{F376C423-ECBA-6041-9402-07F9E1267020}" dt="2019-09-02T10:45:58.323" v="94"/>
          <ac:spMkLst>
            <pc:docMk/>
            <pc:sldMk cId="86230161" sldId="305"/>
            <ac:spMk id="8" creationId="{CDC9B1F1-964A-DB40-83B6-C3D461226AAF}"/>
          </ac:spMkLst>
        </pc:spChg>
        <pc:spChg chg="add mod">
          <ac:chgData name="BUCHINGER Reinhold" userId="c224a8df-2f97-4b73-b765-a2a845517bc1" providerId="ADAL" clId="{F376C423-ECBA-6041-9402-07F9E1267020}" dt="2019-09-02T10:47:38.198" v="178" actId="552"/>
          <ac:spMkLst>
            <pc:docMk/>
            <pc:sldMk cId="86230161" sldId="305"/>
            <ac:spMk id="9" creationId="{63EEF066-41AA-264E-B5DC-C6CED36067AC}"/>
          </ac:spMkLst>
        </pc:spChg>
        <pc:spChg chg="add mod">
          <ac:chgData name="BUCHINGER Reinhold" userId="c224a8df-2f97-4b73-b765-a2a845517bc1" providerId="ADAL" clId="{F376C423-ECBA-6041-9402-07F9E1267020}" dt="2019-09-02T10:47:48.273" v="183" actId="1035"/>
          <ac:spMkLst>
            <pc:docMk/>
            <pc:sldMk cId="86230161" sldId="305"/>
            <ac:spMk id="10" creationId="{1D2A08B9-4BF7-3945-A9A0-0A9C636AFDE6}"/>
          </ac:spMkLst>
        </pc:spChg>
        <pc:picChg chg="add del mod">
          <ac:chgData name="BUCHINGER Reinhold" userId="c224a8df-2f97-4b73-b765-a2a845517bc1" providerId="ADAL" clId="{F376C423-ECBA-6041-9402-07F9E1267020}" dt="2019-09-02T10:45:47.461" v="91" actId="478"/>
          <ac:picMkLst>
            <pc:docMk/>
            <pc:sldMk cId="86230161" sldId="305"/>
            <ac:picMk id="2" creationId="{D3F0C2AD-8313-014B-8A24-B73BC7B5D96B}"/>
          </ac:picMkLst>
        </pc:picChg>
      </pc:sldChg>
      <pc:sldChg chg="modSp">
        <pc:chgData name="BUCHINGER Reinhold" userId="c224a8df-2f97-4b73-b765-a2a845517bc1" providerId="ADAL" clId="{F376C423-ECBA-6041-9402-07F9E1267020}" dt="2019-09-02T10:43:02.648" v="62" actId="20577"/>
        <pc:sldMkLst>
          <pc:docMk/>
          <pc:sldMk cId="2891282289" sldId="306"/>
        </pc:sldMkLst>
        <pc:spChg chg="mod">
          <ac:chgData name="BUCHINGER Reinhold" userId="c224a8df-2f97-4b73-b765-a2a845517bc1" providerId="ADAL" clId="{F376C423-ECBA-6041-9402-07F9E1267020}" dt="2019-09-02T10:40:47.296" v="17" actId="20577"/>
          <ac:spMkLst>
            <pc:docMk/>
            <pc:sldMk cId="2891282289" sldId="306"/>
            <ac:spMk id="2" creationId="{5443427C-8CC7-4C28-A84A-293FB7E66764}"/>
          </ac:spMkLst>
        </pc:spChg>
        <pc:spChg chg="mod">
          <ac:chgData name="BUCHINGER Reinhold" userId="c224a8df-2f97-4b73-b765-a2a845517bc1" providerId="ADAL" clId="{F376C423-ECBA-6041-9402-07F9E1267020}" dt="2019-09-02T10:43:02.648" v="62" actId="20577"/>
          <ac:spMkLst>
            <pc:docMk/>
            <pc:sldMk cId="2891282289" sldId="306"/>
            <ac:spMk id="5" creationId="{00000000-0000-0000-0000-000000000000}"/>
          </ac:spMkLst>
        </pc:spChg>
      </pc:sldChg>
      <pc:sldChg chg="addSp delSp ord">
        <pc:chgData name="BUCHINGER Reinhold" userId="c224a8df-2f97-4b73-b765-a2a845517bc1" providerId="ADAL" clId="{F376C423-ECBA-6041-9402-07F9E1267020}" dt="2019-09-02T12:27:26.646" v="1144" actId="478"/>
        <pc:sldMkLst>
          <pc:docMk/>
          <pc:sldMk cId="705333440" sldId="311"/>
        </pc:sldMkLst>
        <pc:spChg chg="add del">
          <ac:chgData name="BUCHINGER Reinhold" userId="c224a8df-2f97-4b73-b765-a2a845517bc1" providerId="ADAL" clId="{F376C423-ECBA-6041-9402-07F9E1267020}" dt="2019-09-02T12:27:26.646" v="1144" actId="478"/>
          <ac:spMkLst>
            <pc:docMk/>
            <pc:sldMk cId="705333440" sldId="311"/>
            <ac:spMk id="4" creationId="{AE549E7A-AADD-7542-843F-426015D3EEF3}"/>
          </ac:spMkLst>
        </pc:spChg>
      </pc:sldChg>
      <pc:sldChg chg="modSp ord">
        <pc:chgData name="BUCHINGER Reinhold" userId="c224a8df-2f97-4b73-b765-a2a845517bc1" providerId="ADAL" clId="{F376C423-ECBA-6041-9402-07F9E1267020}" dt="2019-09-02T12:25:42.976" v="1138"/>
        <pc:sldMkLst>
          <pc:docMk/>
          <pc:sldMk cId="3481426165" sldId="313"/>
        </pc:sldMkLst>
        <pc:spChg chg="mod">
          <ac:chgData name="BUCHINGER Reinhold" userId="c224a8df-2f97-4b73-b765-a2a845517bc1" providerId="ADAL" clId="{F376C423-ECBA-6041-9402-07F9E1267020}" dt="2019-09-02T12:19:29.193" v="1107" actId="255"/>
          <ac:spMkLst>
            <pc:docMk/>
            <pc:sldMk cId="3481426165" sldId="313"/>
            <ac:spMk id="3" creationId="{2BA8A197-6712-4048-84BE-E5446E6E9AB6}"/>
          </ac:spMkLst>
        </pc:spChg>
      </pc:sldChg>
      <pc:sldChg chg="addSp delSp modSp add ord">
        <pc:chgData name="BUCHINGER Reinhold" userId="c224a8df-2f97-4b73-b765-a2a845517bc1" providerId="ADAL" clId="{F376C423-ECBA-6041-9402-07F9E1267020}" dt="2019-09-02T12:25:42.976" v="1138"/>
        <pc:sldMkLst>
          <pc:docMk/>
          <pc:sldMk cId="3857017983" sldId="317"/>
        </pc:sldMkLst>
        <pc:spChg chg="mod">
          <ac:chgData name="BUCHINGER Reinhold" userId="c224a8df-2f97-4b73-b765-a2a845517bc1" providerId="ADAL" clId="{F376C423-ECBA-6041-9402-07F9E1267020}" dt="2019-09-02T12:00:09.282" v="305" actId="20577"/>
          <ac:spMkLst>
            <pc:docMk/>
            <pc:sldMk cId="3857017983" sldId="317"/>
            <ac:spMk id="2" creationId="{4925BE5E-5D72-2945-ABA6-A765F0EBC03E}"/>
          </ac:spMkLst>
        </pc:spChg>
        <pc:spChg chg="mod">
          <ac:chgData name="BUCHINGER Reinhold" userId="c224a8df-2f97-4b73-b765-a2a845517bc1" providerId="ADAL" clId="{F376C423-ECBA-6041-9402-07F9E1267020}" dt="2019-09-02T12:15:39.502" v="791" actId="20577"/>
          <ac:spMkLst>
            <pc:docMk/>
            <pc:sldMk cId="3857017983" sldId="317"/>
            <ac:spMk id="3" creationId="{A2D39204-D0E4-C545-956C-2E79C0352341}"/>
          </ac:spMkLst>
        </pc:spChg>
        <pc:graphicFrameChg chg="add del mod modGraphic">
          <ac:chgData name="BUCHINGER Reinhold" userId="c224a8df-2f97-4b73-b765-a2a845517bc1" providerId="ADAL" clId="{F376C423-ECBA-6041-9402-07F9E1267020}" dt="2019-09-02T12:07:46.109" v="392" actId="478"/>
          <ac:graphicFrameMkLst>
            <pc:docMk/>
            <pc:sldMk cId="3857017983" sldId="317"/>
            <ac:graphicFrameMk id="4" creationId="{1FDAFFB5-C6B8-B344-A564-FD0BCE3DD4B6}"/>
          </ac:graphicFrameMkLst>
        </pc:graphicFrameChg>
        <pc:graphicFrameChg chg="add mod modGraphic">
          <ac:chgData name="BUCHINGER Reinhold" userId="c224a8df-2f97-4b73-b765-a2a845517bc1" providerId="ADAL" clId="{F376C423-ECBA-6041-9402-07F9E1267020}" dt="2019-09-02T12:25:14.757" v="1136" actId="20577"/>
          <ac:graphicFrameMkLst>
            <pc:docMk/>
            <pc:sldMk cId="3857017983" sldId="317"/>
            <ac:graphicFrameMk id="5" creationId="{6A5A2257-2E03-8340-B7DC-A30EFF3C6775}"/>
          </ac:graphicFrameMkLst>
        </pc:graphicFrameChg>
      </pc:sldChg>
      <pc:sldChg chg="addSp modSp add ord modNotesTx">
        <pc:chgData name="BUCHINGER Reinhold" userId="c224a8df-2f97-4b73-b765-a2a845517bc1" providerId="ADAL" clId="{F376C423-ECBA-6041-9402-07F9E1267020}" dt="2019-09-02T13:29:45.199" v="2646" actId="20577"/>
        <pc:sldMkLst>
          <pc:docMk/>
          <pc:sldMk cId="2734292116" sldId="318"/>
        </pc:sldMkLst>
        <pc:spChg chg="mod">
          <ac:chgData name="BUCHINGER Reinhold" userId="c224a8df-2f97-4b73-b765-a2a845517bc1" providerId="ADAL" clId="{F376C423-ECBA-6041-9402-07F9E1267020}" dt="2019-09-02T12:16:31.813" v="820" actId="20577"/>
          <ac:spMkLst>
            <pc:docMk/>
            <pc:sldMk cId="2734292116" sldId="318"/>
            <ac:spMk id="2" creationId="{7EC421BC-6843-984A-93A9-5A68217EA1E0}"/>
          </ac:spMkLst>
        </pc:spChg>
        <pc:spChg chg="mod">
          <ac:chgData name="BUCHINGER Reinhold" userId="c224a8df-2f97-4b73-b765-a2a845517bc1" providerId="ADAL" clId="{F376C423-ECBA-6041-9402-07F9E1267020}" dt="2019-09-02T12:18:50.357" v="1083" actId="20577"/>
          <ac:spMkLst>
            <pc:docMk/>
            <pc:sldMk cId="2734292116" sldId="318"/>
            <ac:spMk id="3" creationId="{4CBFA525-45DD-5340-96C1-6FBDFFE50B83}"/>
          </ac:spMkLst>
        </pc:spChg>
        <pc:picChg chg="add mod">
          <ac:chgData name="BUCHINGER Reinhold" userId="c224a8df-2f97-4b73-b765-a2a845517bc1" providerId="ADAL" clId="{F376C423-ECBA-6041-9402-07F9E1267020}" dt="2019-09-02T12:18:59.983" v="1085" actId="1076"/>
          <ac:picMkLst>
            <pc:docMk/>
            <pc:sldMk cId="2734292116" sldId="318"/>
            <ac:picMk id="5" creationId="{0C62B0DA-0A65-1449-91FC-BCF7F9C03D2A}"/>
          </ac:picMkLst>
        </pc:picChg>
      </pc:sldChg>
      <pc:sldChg chg="addSp delSp modSp add ord">
        <pc:chgData name="BUCHINGER Reinhold" userId="c224a8df-2f97-4b73-b765-a2a845517bc1" providerId="ADAL" clId="{F376C423-ECBA-6041-9402-07F9E1267020}" dt="2019-09-02T13:28:55.565" v="2616"/>
        <pc:sldMkLst>
          <pc:docMk/>
          <pc:sldMk cId="2621098506" sldId="319"/>
        </pc:sldMkLst>
        <pc:spChg chg="mod">
          <ac:chgData name="BUCHINGER Reinhold" userId="c224a8df-2f97-4b73-b765-a2a845517bc1" providerId="ADAL" clId="{F376C423-ECBA-6041-9402-07F9E1267020}" dt="2019-09-02T13:13:02.100" v="2127" actId="20577"/>
          <ac:spMkLst>
            <pc:docMk/>
            <pc:sldMk cId="2621098506" sldId="319"/>
            <ac:spMk id="2" creationId="{3BC127F0-F732-B24D-83DE-6D66F08D2C74}"/>
          </ac:spMkLst>
        </pc:spChg>
        <pc:spChg chg="add del mod">
          <ac:chgData name="BUCHINGER Reinhold" userId="c224a8df-2f97-4b73-b765-a2a845517bc1" providerId="ADAL" clId="{F376C423-ECBA-6041-9402-07F9E1267020}" dt="2019-09-02T13:12:51.689" v="2125" actId="115"/>
          <ac:spMkLst>
            <pc:docMk/>
            <pc:sldMk cId="2621098506" sldId="319"/>
            <ac:spMk id="3" creationId="{607ACD32-F2C3-E449-9819-4363DF87BC50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5" creationId="{1D18EEB1-A49F-874E-A9F6-6D5C821F6577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6" creationId="{F66E0368-3ACD-0C4D-8EDC-B50EBCA863B7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7" creationId="{17A99D7A-6BC6-4340-A8CC-EF68BF58F14C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8" creationId="{CDA72D2B-EB2F-3048-82F9-19F91EFC6243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9" creationId="{7660E7F1-D591-1946-A084-4E27A16B0B88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0" creationId="{00EE6816-0E49-4747-B7A7-9A8363AB5076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1" creationId="{35DA8051-0FD6-E34F-BAC8-AC569BD1829C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2" creationId="{78569A47-98E7-9349-B4E4-8F88FD0BB2AB}"/>
          </ac:spMkLst>
        </pc:spChg>
        <pc:graphicFrameChg chg="add del mod">
          <ac:chgData name="BUCHINGER Reinhold" userId="c224a8df-2f97-4b73-b765-a2a845517bc1" providerId="ADAL" clId="{F376C423-ECBA-6041-9402-07F9E1267020}" dt="2019-09-02T13:08:42.393" v="2013"/>
          <ac:graphicFrameMkLst>
            <pc:docMk/>
            <pc:sldMk cId="2621098506" sldId="319"/>
            <ac:graphicFrameMk id="4" creationId="{5D77CF8C-B407-0248-B476-055F7E4ED202}"/>
          </ac:graphicFrameMkLst>
        </pc:graphicFrameChg>
      </pc:sldChg>
      <pc:sldChg chg="modSp add">
        <pc:chgData name="BUCHINGER Reinhold" userId="c224a8df-2f97-4b73-b765-a2a845517bc1" providerId="ADAL" clId="{F376C423-ECBA-6041-9402-07F9E1267020}" dt="2019-09-02T12:27:35.484" v="1151" actId="20577"/>
        <pc:sldMkLst>
          <pc:docMk/>
          <pc:sldMk cId="3935625405" sldId="320"/>
        </pc:sldMkLst>
        <pc:spChg chg="mod">
          <ac:chgData name="BUCHINGER Reinhold" userId="c224a8df-2f97-4b73-b765-a2a845517bc1" providerId="ADAL" clId="{F376C423-ECBA-6041-9402-07F9E1267020}" dt="2019-09-02T12:27:35.484" v="1151" actId="20577"/>
          <ac:spMkLst>
            <pc:docMk/>
            <pc:sldMk cId="3935625405" sldId="320"/>
            <ac:spMk id="2" creationId="{DE91EC08-FAD2-464C-AF2E-39CA774BE6B6}"/>
          </ac:spMkLst>
        </pc:spChg>
      </pc:sldChg>
      <pc:sldChg chg="modSp add">
        <pc:chgData name="BUCHINGER Reinhold" userId="c224a8df-2f97-4b73-b765-a2a845517bc1" providerId="ADAL" clId="{F376C423-ECBA-6041-9402-07F9E1267020}" dt="2019-09-02T12:28:53.586" v="1169" actId="20577"/>
        <pc:sldMkLst>
          <pc:docMk/>
          <pc:sldMk cId="2543905957" sldId="321"/>
        </pc:sldMkLst>
        <pc:spChg chg="mod">
          <ac:chgData name="BUCHINGER Reinhold" userId="c224a8df-2f97-4b73-b765-a2a845517bc1" providerId="ADAL" clId="{F376C423-ECBA-6041-9402-07F9E1267020}" dt="2019-09-02T12:28:53.586" v="1169" actId="20577"/>
          <ac:spMkLst>
            <pc:docMk/>
            <pc:sldMk cId="2543905957" sldId="321"/>
            <ac:spMk id="3" creationId="{2BA8A197-6712-4048-84BE-E5446E6E9AB6}"/>
          </ac:spMkLst>
        </pc:spChg>
      </pc:sldChg>
      <pc:sldChg chg="addSp delSp modSp add modNotesTx">
        <pc:chgData name="BUCHINGER Reinhold" userId="c224a8df-2f97-4b73-b765-a2a845517bc1" providerId="ADAL" clId="{F376C423-ECBA-6041-9402-07F9E1267020}" dt="2019-09-04T16:10:39.950" v="3724" actId="20577"/>
        <pc:sldMkLst>
          <pc:docMk/>
          <pc:sldMk cId="4021884210" sldId="322"/>
        </pc:sldMkLst>
        <pc:spChg chg="mod">
          <ac:chgData name="BUCHINGER Reinhold" userId="c224a8df-2f97-4b73-b765-a2a845517bc1" providerId="ADAL" clId="{F376C423-ECBA-6041-9402-07F9E1267020}" dt="2019-09-02T12:30:50.834" v="1209" actId="20577"/>
          <ac:spMkLst>
            <pc:docMk/>
            <pc:sldMk cId="4021884210" sldId="322"/>
            <ac:spMk id="2" creationId="{B53D2253-3E0B-494D-9ACB-587638D9EBD9}"/>
          </ac:spMkLst>
        </pc:spChg>
        <pc:spChg chg="mod">
          <ac:chgData name="BUCHINGER Reinhold" userId="c224a8df-2f97-4b73-b765-a2a845517bc1" providerId="ADAL" clId="{F376C423-ECBA-6041-9402-07F9E1267020}" dt="2019-09-02T12:33:39.025" v="1472" actId="20577"/>
          <ac:spMkLst>
            <pc:docMk/>
            <pc:sldMk cId="4021884210" sldId="322"/>
            <ac:spMk id="3" creationId="{CFC20603-9EDD-054C-938E-305165EC6CD4}"/>
          </ac:spMkLst>
        </pc:spChg>
        <pc:spChg chg="add mod">
          <ac:chgData name="BUCHINGER Reinhold" userId="c224a8df-2f97-4b73-b765-a2a845517bc1" providerId="ADAL" clId="{F376C423-ECBA-6041-9402-07F9E1267020}" dt="2019-09-02T12:54:49.951" v="1612" actId="1036"/>
          <ac:spMkLst>
            <pc:docMk/>
            <pc:sldMk cId="4021884210" sldId="322"/>
            <ac:spMk id="4" creationId="{1723BC3E-D21C-CA49-8304-44E9795FD49B}"/>
          </ac:spMkLst>
        </pc:spChg>
        <pc:spChg chg="add mod">
          <ac:chgData name="BUCHINGER Reinhold" userId="c224a8df-2f97-4b73-b765-a2a845517bc1" providerId="ADAL" clId="{F376C423-ECBA-6041-9402-07F9E1267020}" dt="2019-09-02T12:58:55.092" v="1886" actId="1036"/>
          <ac:spMkLst>
            <pc:docMk/>
            <pc:sldMk cId="4021884210" sldId="322"/>
            <ac:spMk id="5" creationId="{64B4DECE-883C-0F4D-84C0-162F39413D63}"/>
          </ac:spMkLst>
        </pc:spChg>
        <pc:spChg chg="add mod">
          <ac:chgData name="BUCHINGER Reinhold" userId="c224a8df-2f97-4b73-b765-a2a845517bc1" providerId="ADAL" clId="{F376C423-ECBA-6041-9402-07F9E1267020}" dt="2019-09-02T12:58:55.092" v="1886" actId="1036"/>
          <ac:spMkLst>
            <pc:docMk/>
            <pc:sldMk cId="4021884210" sldId="322"/>
            <ac:spMk id="6" creationId="{7EDC3FA3-0934-894E-A24D-6D3520782CF4}"/>
          </ac:spMkLst>
        </pc:spChg>
        <pc:spChg chg="add mod">
          <ac:chgData name="BUCHINGER Reinhold" userId="c224a8df-2f97-4b73-b765-a2a845517bc1" providerId="ADAL" clId="{F376C423-ECBA-6041-9402-07F9E1267020}" dt="2019-09-02T12:54:22.526" v="1604" actId="1037"/>
          <ac:spMkLst>
            <pc:docMk/>
            <pc:sldMk cId="4021884210" sldId="322"/>
            <ac:spMk id="13" creationId="{738F5DEA-4DB1-6D44-8465-F6005D70AD42}"/>
          </ac:spMkLst>
        </pc:spChg>
        <pc:spChg chg="add mod">
          <ac:chgData name="BUCHINGER Reinhold" userId="c224a8df-2f97-4b73-b765-a2a845517bc1" providerId="ADAL" clId="{F376C423-ECBA-6041-9402-07F9E1267020}" dt="2019-09-02T12:58:45.940" v="1885" actId="1035"/>
          <ac:spMkLst>
            <pc:docMk/>
            <pc:sldMk cId="4021884210" sldId="322"/>
            <ac:spMk id="14" creationId="{442F490C-3B01-244D-A4A5-AC7C2C85FAD1}"/>
          </ac:spMkLst>
        </pc:spChg>
        <pc:spChg chg="add mod">
          <ac:chgData name="BUCHINGER Reinhold" userId="c224a8df-2f97-4b73-b765-a2a845517bc1" providerId="ADAL" clId="{F376C423-ECBA-6041-9402-07F9E1267020}" dt="2019-09-04T16:10:39.950" v="3724" actId="20577"/>
          <ac:spMkLst>
            <pc:docMk/>
            <pc:sldMk cId="4021884210" sldId="322"/>
            <ac:spMk id="15" creationId="{8BCE07B4-14A1-D247-8E91-B44664754805}"/>
          </ac:spMkLst>
        </pc:spChg>
        <pc:spChg chg="add mod">
          <ac:chgData name="BUCHINGER Reinhold" userId="c224a8df-2f97-4b73-b765-a2a845517bc1" providerId="ADAL" clId="{F376C423-ECBA-6041-9402-07F9E1267020}" dt="2019-09-02T12:58:37.066" v="1884" actId="1038"/>
          <ac:spMkLst>
            <pc:docMk/>
            <pc:sldMk cId="4021884210" sldId="322"/>
            <ac:spMk id="16" creationId="{DE66A949-FD57-2243-B057-03911D1EC81A}"/>
          </ac:spMkLst>
        </pc:spChg>
        <pc:picChg chg="add del mod">
          <ac:chgData name="BUCHINGER Reinhold" userId="c224a8df-2f97-4b73-b765-a2a845517bc1" providerId="ADAL" clId="{F376C423-ECBA-6041-9402-07F9E1267020}" dt="2019-09-02T12:40:15.711" v="1580"/>
          <ac:picMkLst>
            <pc:docMk/>
            <pc:sldMk cId="4021884210" sldId="322"/>
            <ac:picMk id="8" creationId="{0C79D91F-A4A6-E749-B38C-841526E97276}"/>
          </ac:picMkLst>
        </pc:picChg>
        <pc:picChg chg="add del mod">
          <ac:chgData name="BUCHINGER Reinhold" userId="c224a8df-2f97-4b73-b765-a2a845517bc1" providerId="ADAL" clId="{F376C423-ECBA-6041-9402-07F9E1267020}" dt="2019-09-02T12:40:26.553" v="1583" actId="478"/>
          <ac:picMkLst>
            <pc:docMk/>
            <pc:sldMk cId="4021884210" sldId="322"/>
            <ac:picMk id="10" creationId="{E12FCE78-363B-CB41-B7B4-6C628FBACA54}"/>
          </ac:picMkLst>
        </pc:picChg>
        <pc:picChg chg="add mod">
          <ac:chgData name="BUCHINGER Reinhold" userId="c224a8df-2f97-4b73-b765-a2a845517bc1" providerId="ADAL" clId="{F376C423-ECBA-6041-9402-07F9E1267020}" dt="2019-09-02T12:55:37.827" v="1639" actId="1035"/>
          <ac:picMkLst>
            <pc:docMk/>
            <pc:sldMk cId="4021884210" sldId="322"/>
            <ac:picMk id="12" creationId="{3BB12BC7-BE83-644F-B828-6D2DCE91ADC5}"/>
          </ac:picMkLst>
        </pc:picChg>
      </pc:sldChg>
      <pc:sldChg chg="addSp delSp modSp add">
        <pc:chgData name="BUCHINGER Reinhold" userId="c224a8df-2f97-4b73-b765-a2a845517bc1" providerId="ADAL" clId="{F376C423-ECBA-6041-9402-07F9E1267020}" dt="2019-09-02T13:03:34.745" v="2009" actId="1038"/>
        <pc:sldMkLst>
          <pc:docMk/>
          <pc:sldMk cId="604131152" sldId="323"/>
        </pc:sldMkLst>
        <pc:spChg chg="mod">
          <ac:chgData name="BUCHINGER Reinhold" userId="c224a8df-2f97-4b73-b765-a2a845517bc1" providerId="ADAL" clId="{F376C423-ECBA-6041-9402-07F9E1267020}" dt="2019-09-02T13:03:34.745" v="2009" actId="1038"/>
          <ac:spMkLst>
            <pc:docMk/>
            <pc:sldMk cId="604131152" sldId="323"/>
            <ac:spMk id="4" creationId="{1723BC3E-D21C-CA49-8304-44E9795FD49B}"/>
          </ac:spMkLst>
        </pc:spChg>
        <pc:spChg chg="mod">
          <ac:chgData name="BUCHINGER Reinhold" userId="c224a8df-2f97-4b73-b765-a2a845517bc1" providerId="ADAL" clId="{F376C423-ECBA-6041-9402-07F9E1267020}" dt="2019-09-02T13:00:16.826" v="1919" actId="12788"/>
          <ac:spMkLst>
            <pc:docMk/>
            <pc:sldMk cId="604131152" sldId="323"/>
            <ac:spMk id="5" creationId="{64B4DECE-883C-0F4D-84C0-162F39413D63}"/>
          </ac:spMkLst>
        </pc:spChg>
        <pc:spChg chg="mod">
          <ac:chgData name="BUCHINGER Reinhold" userId="c224a8df-2f97-4b73-b765-a2a845517bc1" providerId="ADAL" clId="{F376C423-ECBA-6041-9402-07F9E1267020}" dt="2019-09-02T13:00:58.518" v="1936" actId="1037"/>
          <ac:spMkLst>
            <pc:docMk/>
            <pc:sldMk cId="604131152" sldId="323"/>
            <ac:spMk id="6" creationId="{7EDC3FA3-0934-894E-A24D-6D3520782CF4}"/>
          </ac:spMkLst>
        </pc:spChg>
        <pc:spChg chg="add del mod">
          <ac:chgData name="BUCHINGER Reinhold" userId="c224a8df-2f97-4b73-b765-a2a845517bc1" providerId="ADAL" clId="{F376C423-ECBA-6041-9402-07F9E1267020}" dt="2019-09-02T12:59:36.079" v="1895" actId="478"/>
          <ac:spMkLst>
            <pc:docMk/>
            <pc:sldMk cId="604131152" sldId="323"/>
            <ac:spMk id="7" creationId="{5B9C7439-9CDF-AB44-8ECF-330EFA986C03}"/>
          </ac:spMkLst>
        </pc:spChg>
        <pc:spChg chg="del mod">
          <ac:chgData name="BUCHINGER Reinhold" userId="c224a8df-2f97-4b73-b765-a2a845517bc1" providerId="ADAL" clId="{F376C423-ECBA-6041-9402-07F9E1267020}" dt="2019-09-02T12:59:18.429" v="1889" actId="478"/>
          <ac:spMkLst>
            <pc:docMk/>
            <pc:sldMk cId="604131152" sldId="323"/>
            <ac:spMk id="14" creationId="{442F490C-3B01-244D-A4A5-AC7C2C85FAD1}"/>
          </ac:spMkLst>
        </pc:spChg>
        <pc:spChg chg="del">
          <ac:chgData name="BUCHINGER Reinhold" userId="c224a8df-2f97-4b73-b765-a2a845517bc1" providerId="ADAL" clId="{F376C423-ECBA-6041-9402-07F9E1267020}" dt="2019-09-02T12:59:21.516" v="1890" actId="478"/>
          <ac:spMkLst>
            <pc:docMk/>
            <pc:sldMk cId="604131152" sldId="323"/>
            <ac:spMk id="15" creationId="{8BCE07B4-14A1-D247-8E91-B44664754805}"/>
          </ac:spMkLst>
        </pc:spChg>
        <pc:spChg chg="del">
          <ac:chgData name="BUCHINGER Reinhold" userId="c224a8df-2f97-4b73-b765-a2a845517bc1" providerId="ADAL" clId="{F376C423-ECBA-6041-9402-07F9E1267020}" dt="2019-09-02T12:59:24.766" v="1892" actId="478"/>
          <ac:spMkLst>
            <pc:docMk/>
            <pc:sldMk cId="604131152" sldId="323"/>
            <ac:spMk id="16" creationId="{DE66A949-FD57-2243-B057-03911D1EC81A}"/>
          </ac:spMkLst>
        </pc:spChg>
        <pc:spChg chg="add mod">
          <ac:chgData name="BUCHINGER Reinhold" userId="c224a8df-2f97-4b73-b765-a2a845517bc1" providerId="ADAL" clId="{F376C423-ECBA-6041-9402-07F9E1267020}" dt="2019-09-02T13:03:26.856" v="2002" actId="12789"/>
          <ac:spMkLst>
            <pc:docMk/>
            <pc:sldMk cId="604131152" sldId="323"/>
            <ac:spMk id="17" creationId="{3F09D771-4B3C-654C-90B6-6811D1F068D8}"/>
          </ac:spMkLst>
        </pc:spChg>
        <pc:spChg chg="add mod">
          <ac:chgData name="BUCHINGER Reinhold" userId="c224a8df-2f97-4b73-b765-a2a845517bc1" providerId="ADAL" clId="{F376C423-ECBA-6041-9402-07F9E1267020}" dt="2019-09-02T13:03:26.856" v="2002" actId="12789"/>
          <ac:spMkLst>
            <pc:docMk/>
            <pc:sldMk cId="604131152" sldId="323"/>
            <ac:spMk id="18" creationId="{0E1C3A09-0CA8-7D4D-AB1F-4F1D54932A73}"/>
          </ac:spMkLst>
        </pc:spChg>
        <pc:spChg chg="add mod">
          <ac:chgData name="BUCHINGER Reinhold" userId="c224a8df-2f97-4b73-b765-a2a845517bc1" providerId="ADAL" clId="{F376C423-ECBA-6041-9402-07F9E1267020}" dt="2019-09-02T13:03:34.745" v="2009" actId="1038"/>
          <ac:spMkLst>
            <pc:docMk/>
            <pc:sldMk cId="604131152" sldId="323"/>
            <ac:spMk id="21" creationId="{399CAFD9-835C-D64D-B88E-9EAB707DEB1C}"/>
          </ac:spMkLst>
        </pc:spChg>
        <pc:picChg chg="del">
          <ac:chgData name="BUCHINGER Reinhold" userId="c224a8df-2f97-4b73-b765-a2a845517bc1" providerId="ADAL" clId="{F376C423-ECBA-6041-9402-07F9E1267020}" dt="2019-09-02T12:59:22.698" v="1891" actId="478"/>
          <ac:picMkLst>
            <pc:docMk/>
            <pc:sldMk cId="604131152" sldId="323"/>
            <ac:picMk id="12" creationId="{3BB12BC7-BE83-644F-B828-6D2DCE91ADC5}"/>
          </ac:picMkLst>
        </pc:picChg>
        <pc:cxnChg chg="add del mod">
          <ac:chgData name="BUCHINGER Reinhold" userId="c224a8df-2f97-4b73-b765-a2a845517bc1" providerId="ADAL" clId="{F376C423-ECBA-6041-9402-07F9E1267020}" dt="2019-09-02T13:01:26.092" v="1940" actId="478"/>
          <ac:cxnSpMkLst>
            <pc:docMk/>
            <pc:sldMk cId="604131152" sldId="323"/>
            <ac:cxnSpMk id="9" creationId="{03267CBC-6A2B-D84A-A508-7E1237BA2F9D}"/>
          </ac:cxnSpMkLst>
        </pc:cxnChg>
        <pc:cxnChg chg="add mod">
          <ac:chgData name="BUCHINGER Reinhold" userId="c224a8df-2f97-4b73-b765-a2a845517bc1" providerId="ADAL" clId="{F376C423-ECBA-6041-9402-07F9E1267020}" dt="2019-09-02T13:02:28.745" v="1979" actId="554"/>
          <ac:cxnSpMkLst>
            <pc:docMk/>
            <pc:sldMk cId="604131152" sldId="323"/>
            <ac:cxnSpMk id="11" creationId="{65C138DD-9E68-D940-9222-659279705B28}"/>
          </ac:cxnSpMkLst>
        </pc:cxnChg>
        <pc:cxnChg chg="add mod">
          <ac:chgData name="BUCHINGER Reinhold" userId="c224a8df-2f97-4b73-b765-a2a845517bc1" providerId="ADAL" clId="{F376C423-ECBA-6041-9402-07F9E1267020}" dt="2019-09-02T13:02:28.745" v="1979" actId="554"/>
          <ac:cxnSpMkLst>
            <pc:docMk/>
            <pc:sldMk cId="604131152" sldId="323"/>
            <ac:cxnSpMk id="20" creationId="{C448732C-15FA-DA4C-A1E8-C01553633CD3}"/>
          </ac:cxnSpMkLst>
        </pc:cxnChg>
      </pc:sldChg>
      <pc:sldChg chg="addSp delSp modSp add">
        <pc:chgData name="BUCHINGER Reinhold" userId="c224a8df-2f97-4b73-b765-a2a845517bc1" providerId="ADAL" clId="{F376C423-ECBA-6041-9402-07F9E1267020}" dt="2019-09-04T16:10:25.499" v="3723" actId="20577"/>
        <pc:sldMkLst>
          <pc:docMk/>
          <pc:sldMk cId="2179273738" sldId="324"/>
        </pc:sldMkLst>
        <pc:spChg chg="mod">
          <ac:chgData name="BUCHINGER Reinhold" userId="c224a8df-2f97-4b73-b765-a2a845517bc1" providerId="ADAL" clId="{F376C423-ECBA-6041-9402-07F9E1267020}" dt="2019-09-02T13:14:15.952" v="2147" actId="20577"/>
          <ac:spMkLst>
            <pc:docMk/>
            <pc:sldMk cId="2179273738" sldId="324"/>
            <ac:spMk id="2" creationId="{CAF44F33-6A06-054F-94D1-B6B9401621AC}"/>
          </ac:spMkLst>
        </pc:spChg>
        <pc:spChg chg="mod">
          <ac:chgData name="BUCHINGER Reinhold" userId="c224a8df-2f97-4b73-b765-a2a845517bc1" providerId="ADAL" clId="{F376C423-ECBA-6041-9402-07F9E1267020}" dt="2019-09-02T13:16:43.167" v="2314" actId="20577"/>
          <ac:spMkLst>
            <pc:docMk/>
            <pc:sldMk cId="2179273738" sldId="324"/>
            <ac:spMk id="3" creationId="{D2BAE919-1314-9549-8A63-647EB7EC86DC}"/>
          </ac:spMkLst>
        </pc:spChg>
        <pc:spChg chg="add mod">
          <ac:chgData name="BUCHINGER Reinhold" userId="c224a8df-2f97-4b73-b765-a2a845517bc1" providerId="ADAL" clId="{F376C423-ECBA-6041-9402-07F9E1267020}" dt="2019-09-04T16:10:25.499" v="3723" actId="20577"/>
          <ac:spMkLst>
            <pc:docMk/>
            <pc:sldMk cId="2179273738" sldId="324"/>
            <ac:spMk id="4" creationId="{0E7EA31B-7223-F34C-AA19-C2FB53320584}"/>
          </ac:spMkLst>
        </pc:spChg>
        <pc:spChg chg="add del mod">
          <ac:chgData name="BUCHINGER Reinhold" userId="c224a8df-2f97-4b73-b765-a2a845517bc1" providerId="ADAL" clId="{F376C423-ECBA-6041-9402-07F9E1267020}" dt="2019-09-02T13:18:04.566" v="2386" actId="478"/>
          <ac:spMkLst>
            <pc:docMk/>
            <pc:sldMk cId="2179273738" sldId="324"/>
            <ac:spMk id="5" creationId="{4307EAD4-9A50-8143-80F9-18A6CC9DDC99}"/>
          </ac:spMkLst>
        </pc:spChg>
        <pc:spChg chg="add mod">
          <ac:chgData name="BUCHINGER Reinhold" userId="c224a8df-2f97-4b73-b765-a2a845517bc1" providerId="ADAL" clId="{F376C423-ECBA-6041-9402-07F9E1267020}" dt="2019-09-02T13:25:35.809" v="2555" actId="1076"/>
          <ac:spMkLst>
            <pc:docMk/>
            <pc:sldMk cId="2179273738" sldId="324"/>
            <ac:spMk id="6" creationId="{E440CCC5-CDD0-4442-B863-FBAF1BE59903}"/>
          </ac:spMkLst>
        </pc:spChg>
        <pc:spChg chg="add mod">
          <ac:chgData name="BUCHINGER Reinhold" userId="c224a8df-2f97-4b73-b765-a2a845517bc1" providerId="ADAL" clId="{F376C423-ECBA-6041-9402-07F9E1267020}" dt="2019-09-02T13:27:14.009" v="2590" actId="20577"/>
          <ac:spMkLst>
            <pc:docMk/>
            <pc:sldMk cId="2179273738" sldId="324"/>
            <ac:spMk id="10" creationId="{62A9CA41-D02E-FA4B-8E12-B951AFA2F4BA}"/>
          </ac:spMkLst>
        </pc:spChg>
        <pc:spChg chg="add mod">
          <ac:chgData name="BUCHINGER Reinhold" userId="c224a8df-2f97-4b73-b765-a2a845517bc1" providerId="ADAL" clId="{F376C423-ECBA-6041-9402-07F9E1267020}" dt="2019-09-02T13:27:34.786" v="2597" actId="1035"/>
          <ac:spMkLst>
            <pc:docMk/>
            <pc:sldMk cId="2179273738" sldId="324"/>
            <ac:spMk id="11" creationId="{90B56164-BF38-6849-B38F-58E8288A2741}"/>
          </ac:spMkLst>
        </pc:spChg>
        <pc:spChg chg="add mod">
          <ac:chgData name="BUCHINGER Reinhold" userId="c224a8df-2f97-4b73-b765-a2a845517bc1" providerId="ADAL" clId="{F376C423-ECBA-6041-9402-07F9E1267020}" dt="2019-09-02T13:27:21.086" v="2595" actId="20577"/>
          <ac:spMkLst>
            <pc:docMk/>
            <pc:sldMk cId="2179273738" sldId="324"/>
            <ac:spMk id="12" creationId="{23940012-4FBF-E54A-97E4-4D76105CD982}"/>
          </ac:spMkLst>
        </pc:spChg>
        <pc:spChg chg="add mod">
          <ac:chgData name="BUCHINGER Reinhold" userId="c224a8df-2f97-4b73-b765-a2a845517bc1" providerId="ADAL" clId="{F376C423-ECBA-6041-9402-07F9E1267020}" dt="2019-09-02T13:27:28.874" v="2596" actId="1035"/>
          <ac:spMkLst>
            <pc:docMk/>
            <pc:sldMk cId="2179273738" sldId="324"/>
            <ac:spMk id="13" creationId="{05575817-A851-CE4B-8993-5C2B8A35C755}"/>
          </ac:spMkLst>
        </pc:spChg>
        <pc:cxnChg chg="add mod">
          <ac:chgData name="BUCHINGER Reinhold" userId="c224a8df-2f97-4b73-b765-a2a845517bc1" providerId="ADAL" clId="{F376C423-ECBA-6041-9402-07F9E1267020}" dt="2019-09-02T13:26:22.845" v="2571" actId="1076"/>
          <ac:cxnSpMkLst>
            <pc:docMk/>
            <pc:sldMk cId="2179273738" sldId="324"/>
            <ac:cxnSpMk id="7" creationId="{070DBC03-D14B-164A-9314-0C1162BBF018}"/>
          </ac:cxnSpMkLst>
        </pc:cxnChg>
        <pc:cxnChg chg="add mod">
          <ac:chgData name="BUCHINGER Reinhold" userId="c224a8df-2f97-4b73-b765-a2a845517bc1" providerId="ADAL" clId="{F376C423-ECBA-6041-9402-07F9E1267020}" dt="2019-09-02T13:26:28.211" v="2573" actId="14100"/>
          <ac:cxnSpMkLst>
            <pc:docMk/>
            <pc:sldMk cId="2179273738" sldId="324"/>
            <ac:cxnSpMk id="14" creationId="{63A6632E-E452-E64C-BC4B-5B9F5A912A58}"/>
          </ac:cxnSpMkLst>
        </pc:cxnChg>
      </pc:sldChg>
      <pc:sldChg chg="addSp delSp modSp add modNotesTx">
        <pc:chgData name="BUCHINGER Reinhold" userId="c224a8df-2f97-4b73-b765-a2a845517bc1" providerId="ADAL" clId="{F376C423-ECBA-6041-9402-07F9E1267020}" dt="2019-09-02T13:29:29.512" v="2640" actId="20577"/>
        <pc:sldMkLst>
          <pc:docMk/>
          <pc:sldMk cId="875886568" sldId="325"/>
        </pc:sldMkLst>
        <pc:spChg chg="mod">
          <ac:chgData name="BUCHINGER Reinhold" userId="c224a8df-2f97-4b73-b765-a2a845517bc1" providerId="ADAL" clId="{F376C423-ECBA-6041-9402-07F9E1267020}" dt="2019-09-02T13:28:46.136" v="2615" actId="20577"/>
          <ac:spMkLst>
            <pc:docMk/>
            <pc:sldMk cId="875886568" sldId="325"/>
            <ac:spMk id="2" creationId="{4D6E6997-BCB2-B747-AF24-4AFB87E6E060}"/>
          </ac:spMkLst>
        </pc:spChg>
        <pc:spChg chg="del">
          <ac:chgData name="BUCHINGER Reinhold" userId="c224a8df-2f97-4b73-b765-a2a845517bc1" providerId="ADAL" clId="{F376C423-ECBA-6041-9402-07F9E1267020}" dt="2019-09-02T13:28:24.717" v="2599"/>
          <ac:spMkLst>
            <pc:docMk/>
            <pc:sldMk cId="875886568" sldId="325"/>
            <ac:spMk id="3" creationId="{55349C73-E3A0-C943-B149-110A08684498}"/>
          </ac:spMkLst>
        </pc:spChg>
        <pc:picChg chg="add mod">
          <ac:chgData name="BUCHINGER Reinhold" userId="c224a8df-2f97-4b73-b765-a2a845517bc1" providerId="ADAL" clId="{F376C423-ECBA-6041-9402-07F9E1267020}" dt="2019-09-02T13:28:32.479" v="2602" actId="1076"/>
          <ac:picMkLst>
            <pc:docMk/>
            <pc:sldMk cId="875886568" sldId="325"/>
            <ac:picMk id="5" creationId="{142D365C-12E5-FE45-91B1-582D29663BE2}"/>
          </ac:picMkLst>
        </pc:picChg>
      </pc:sldChg>
      <pc:sldChg chg="modSp add">
        <pc:chgData name="BUCHINGER Reinhold" userId="c224a8df-2f97-4b73-b765-a2a845517bc1" providerId="ADAL" clId="{F376C423-ECBA-6041-9402-07F9E1267020}" dt="2019-09-02T13:43:37.534" v="2936" actId="20577"/>
        <pc:sldMkLst>
          <pc:docMk/>
          <pc:sldMk cId="3823413045" sldId="326"/>
        </pc:sldMkLst>
        <pc:spChg chg="mod">
          <ac:chgData name="BUCHINGER Reinhold" userId="c224a8df-2f97-4b73-b765-a2a845517bc1" providerId="ADAL" clId="{F376C423-ECBA-6041-9402-07F9E1267020}" dt="2019-09-02T13:43:37.534" v="2936" actId="20577"/>
          <ac:spMkLst>
            <pc:docMk/>
            <pc:sldMk cId="3823413045" sldId="326"/>
            <ac:spMk id="3" creationId="{2BA8A197-6712-4048-84BE-E5446E6E9AB6}"/>
          </ac:spMkLst>
        </pc:spChg>
      </pc:sldChg>
      <pc:sldChg chg="addSp modSp add">
        <pc:chgData name="BUCHINGER Reinhold" userId="c224a8df-2f97-4b73-b765-a2a845517bc1" providerId="ADAL" clId="{F376C423-ECBA-6041-9402-07F9E1267020}" dt="2019-09-02T13:50:07.301" v="3006" actId="20577"/>
        <pc:sldMkLst>
          <pc:docMk/>
          <pc:sldMk cId="2197774646" sldId="327"/>
        </pc:sldMkLst>
        <pc:spChg chg="mod">
          <ac:chgData name="BUCHINGER Reinhold" userId="c224a8df-2f97-4b73-b765-a2a845517bc1" providerId="ADAL" clId="{F376C423-ECBA-6041-9402-07F9E1267020}" dt="2019-09-02T13:31:46.367" v="2703" actId="20577"/>
          <ac:spMkLst>
            <pc:docMk/>
            <pc:sldMk cId="2197774646" sldId="327"/>
            <ac:spMk id="2" creationId="{864E8E56-DD61-5149-82A5-967D5D7DC22B}"/>
          </ac:spMkLst>
        </pc:spChg>
        <pc:spChg chg="mod">
          <ac:chgData name="BUCHINGER Reinhold" userId="c224a8df-2f97-4b73-b765-a2a845517bc1" providerId="ADAL" clId="{F376C423-ECBA-6041-9402-07F9E1267020}" dt="2019-09-02T13:39:58.669" v="2846" actId="2711"/>
          <ac:spMkLst>
            <pc:docMk/>
            <pc:sldMk cId="2197774646" sldId="327"/>
            <ac:spMk id="3" creationId="{8FC15546-6E97-5346-9856-E6C546F3CE5E}"/>
          </ac:spMkLst>
        </pc:spChg>
        <pc:spChg chg="add mod">
          <ac:chgData name="BUCHINGER Reinhold" userId="c224a8df-2f97-4b73-b765-a2a845517bc1" providerId="ADAL" clId="{F376C423-ECBA-6041-9402-07F9E1267020}" dt="2019-09-02T13:50:07.301" v="3006" actId="20577"/>
          <ac:spMkLst>
            <pc:docMk/>
            <pc:sldMk cId="2197774646" sldId="327"/>
            <ac:spMk id="4" creationId="{6AACA29B-E729-8848-A338-C0D0ED51D114}"/>
          </ac:spMkLst>
        </pc:spChg>
      </pc:sldChg>
      <pc:sldChg chg="addSp delSp modSp add">
        <pc:chgData name="BUCHINGER Reinhold" userId="c224a8df-2f97-4b73-b765-a2a845517bc1" providerId="ADAL" clId="{F376C423-ECBA-6041-9402-07F9E1267020}" dt="2019-09-02T13:52:42.765" v="3087" actId="20577"/>
        <pc:sldMkLst>
          <pc:docMk/>
          <pc:sldMk cId="1960982234" sldId="329"/>
        </pc:sldMkLst>
        <pc:spChg chg="mod">
          <ac:chgData name="BUCHINGER Reinhold" userId="c224a8df-2f97-4b73-b765-a2a845517bc1" providerId="ADAL" clId="{F376C423-ECBA-6041-9402-07F9E1267020}" dt="2019-09-02T13:42:50.933" v="2915" actId="20577"/>
          <ac:spMkLst>
            <pc:docMk/>
            <pc:sldMk cId="1960982234" sldId="329"/>
            <ac:spMk id="2" creationId="{A72A9AB6-947F-8C4F-AA31-7EFB0F2A19FC}"/>
          </ac:spMkLst>
        </pc:spChg>
        <pc:spChg chg="mod">
          <ac:chgData name="BUCHINGER Reinhold" userId="c224a8df-2f97-4b73-b765-a2a845517bc1" providerId="ADAL" clId="{F376C423-ECBA-6041-9402-07F9E1267020}" dt="2019-09-02T13:46:23.086" v="2965" actId="5793"/>
          <ac:spMkLst>
            <pc:docMk/>
            <pc:sldMk cId="1960982234" sldId="329"/>
            <ac:spMk id="3" creationId="{DEC46EF6-7FC0-AF43-81C1-B51BAAA11914}"/>
          </ac:spMkLst>
        </pc:spChg>
        <pc:spChg chg="add del mod">
          <ac:chgData name="BUCHINGER Reinhold" userId="c224a8df-2f97-4b73-b765-a2a845517bc1" providerId="ADAL" clId="{F376C423-ECBA-6041-9402-07F9E1267020}" dt="2019-09-02T13:52:42.765" v="3087" actId="20577"/>
          <ac:spMkLst>
            <pc:docMk/>
            <pc:sldMk cId="1960982234" sldId="329"/>
            <ac:spMk id="4" creationId="{87C707B1-E4C9-EC4B-9238-4651361D30BA}"/>
          </ac:spMkLst>
        </pc:spChg>
      </pc:sldChg>
      <pc:sldChg chg="addSp modSp add">
        <pc:chgData name="BUCHINGER Reinhold" userId="c224a8df-2f97-4b73-b765-a2a845517bc1" providerId="ADAL" clId="{F376C423-ECBA-6041-9402-07F9E1267020}" dt="2019-09-02T13:56:37.478" v="3161" actId="1035"/>
        <pc:sldMkLst>
          <pc:docMk/>
          <pc:sldMk cId="588815919" sldId="330"/>
        </pc:sldMkLst>
        <pc:spChg chg="mod">
          <ac:chgData name="BUCHINGER Reinhold" userId="c224a8df-2f97-4b73-b765-a2a845517bc1" providerId="ADAL" clId="{F376C423-ECBA-6041-9402-07F9E1267020}" dt="2019-09-02T13:43:10.395" v="2935" actId="20577"/>
          <ac:spMkLst>
            <pc:docMk/>
            <pc:sldMk cId="588815919" sldId="330"/>
            <ac:spMk id="2" creationId="{B36BDE94-4689-DD45-B43E-1D26AC38B9AE}"/>
          </ac:spMkLst>
        </pc:spChg>
        <pc:spChg chg="mod">
          <ac:chgData name="BUCHINGER Reinhold" userId="c224a8df-2f97-4b73-b765-a2a845517bc1" providerId="ADAL" clId="{F376C423-ECBA-6041-9402-07F9E1267020}" dt="2019-09-02T13:56:33.216" v="3159" actId="1036"/>
          <ac:spMkLst>
            <pc:docMk/>
            <pc:sldMk cId="588815919" sldId="330"/>
            <ac:spMk id="3" creationId="{2763820D-6051-D244-9F16-686F2938FD8F}"/>
          </ac:spMkLst>
        </pc:spChg>
        <pc:spChg chg="add mod">
          <ac:chgData name="BUCHINGER Reinhold" userId="c224a8df-2f97-4b73-b765-a2a845517bc1" providerId="ADAL" clId="{F376C423-ECBA-6041-9402-07F9E1267020}" dt="2019-09-02T13:56:37.478" v="3161" actId="1035"/>
          <ac:spMkLst>
            <pc:docMk/>
            <pc:sldMk cId="588815919" sldId="330"/>
            <ac:spMk id="4" creationId="{986E2EC2-E543-A34C-ACD7-142321A6DF95}"/>
          </ac:spMkLst>
        </pc:spChg>
      </pc:sldChg>
      <pc:sldChg chg="modSp add">
        <pc:chgData name="BUCHINGER Reinhold" userId="c224a8df-2f97-4b73-b765-a2a845517bc1" providerId="ADAL" clId="{F376C423-ECBA-6041-9402-07F9E1267020}" dt="2019-09-02T13:57:14.507" v="3181" actId="20577"/>
        <pc:sldMkLst>
          <pc:docMk/>
          <pc:sldMk cId="2059362199" sldId="331"/>
        </pc:sldMkLst>
        <pc:spChg chg="mod">
          <ac:chgData name="BUCHINGER Reinhold" userId="c224a8df-2f97-4b73-b765-a2a845517bc1" providerId="ADAL" clId="{F376C423-ECBA-6041-9402-07F9E1267020}" dt="2019-09-02T13:57:14.507" v="3181" actId="20577"/>
          <ac:spMkLst>
            <pc:docMk/>
            <pc:sldMk cId="2059362199" sldId="331"/>
            <ac:spMk id="3" creationId="{2BA8A197-6712-4048-84BE-E5446E6E9AB6}"/>
          </ac:spMkLst>
        </pc:spChg>
      </pc:sldChg>
      <pc:sldChg chg="addSp delSp modSp add modNotesTx">
        <pc:chgData name="BUCHINGER Reinhold" userId="c224a8df-2f97-4b73-b765-a2a845517bc1" providerId="ADAL" clId="{F376C423-ECBA-6041-9402-07F9E1267020}" dt="2019-09-02T14:03:59.387" v="3499"/>
        <pc:sldMkLst>
          <pc:docMk/>
          <pc:sldMk cId="558621382" sldId="332"/>
        </pc:sldMkLst>
        <pc:spChg chg="mod">
          <ac:chgData name="BUCHINGER Reinhold" userId="c224a8df-2f97-4b73-b765-a2a845517bc1" providerId="ADAL" clId="{F376C423-ECBA-6041-9402-07F9E1267020}" dt="2019-09-02T13:58:26.130" v="3214" actId="20577"/>
          <ac:spMkLst>
            <pc:docMk/>
            <pc:sldMk cId="558621382" sldId="332"/>
            <ac:spMk id="2" creationId="{36B498DF-3B01-6A45-947A-4A36702D9479}"/>
          </ac:spMkLst>
        </pc:spChg>
        <pc:spChg chg="mod">
          <ac:chgData name="BUCHINGER Reinhold" userId="c224a8df-2f97-4b73-b765-a2a845517bc1" providerId="ADAL" clId="{F376C423-ECBA-6041-9402-07F9E1267020}" dt="2019-09-02T14:03:47.633" v="3494" actId="1035"/>
          <ac:spMkLst>
            <pc:docMk/>
            <pc:sldMk cId="558621382" sldId="332"/>
            <ac:spMk id="3" creationId="{C3266BD4-3FE8-FC47-9110-E541ED9B2C54}"/>
          </ac:spMkLst>
        </pc:spChg>
        <pc:spChg chg="add del mod">
          <ac:chgData name="BUCHINGER Reinhold" userId="c224a8df-2f97-4b73-b765-a2a845517bc1" providerId="ADAL" clId="{F376C423-ECBA-6041-9402-07F9E1267020}" dt="2019-09-02T14:03:59.387" v="3499"/>
          <ac:spMkLst>
            <pc:docMk/>
            <pc:sldMk cId="558621382" sldId="332"/>
            <ac:spMk id="4" creationId="{41C2E845-1EE4-7C44-845D-9B0C26C598DE}"/>
          </ac:spMkLst>
        </pc:spChg>
        <pc:spChg chg="add mod">
          <ac:chgData name="BUCHINGER Reinhold" userId="c224a8df-2f97-4b73-b765-a2a845517bc1" providerId="ADAL" clId="{F376C423-ECBA-6041-9402-07F9E1267020}" dt="2019-09-02T14:03:54.283" v="3497" actId="1035"/>
          <ac:spMkLst>
            <pc:docMk/>
            <pc:sldMk cId="558621382" sldId="332"/>
            <ac:spMk id="5" creationId="{C4084D9B-0E2A-1040-B2AE-9DEE2EC54473}"/>
          </ac:spMkLst>
        </pc:spChg>
      </pc:sldChg>
      <pc:sldChg chg="modSp add">
        <pc:chgData name="BUCHINGER Reinhold" userId="c224a8df-2f97-4b73-b765-a2a845517bc1" providerId="ADAL" clId="{F376C423-ECBA-6041-9402-07F9E1267020}" dt="2019-09-02T14:04:45.859" v="3527" actId="20577"/>
        <pc:sldMkLst>
          <pc:docMk/>
          <pc:sldMk cId="1812656036" sldId="333"/>
        </pc:sldMkLst>
        <pc:spChg chg="mod">
          <ac:chgData name="BUCHINGER Reinhold" userId="c224a8df-2f97-4b73-b765-a2a845517bc1" providerId="ADAL" clId="{F376C423-ECBA-6041-9402-07F9E1267020}" dt="2019-09-02T14:04:45.859" v="3527" actId="20577"/>
          <ac:spMkLst>
            <pc:docMk/>
            <pc:sldMk cId="1812656036" sldId="333"/>
            <ac:spMk id="2" creationId="{0601A4E0-6F52-E946-AA1C-2C0D5A3E1D6C}"/>
          </ac:spMkLst>
        </pc:spChg>
      </pc:sldChg>
      <pc:sldChg chg="modSp add">
        <pc:chgData name="BUCHINGER Reinhold" userId="c224a8df-2f97-4b73-b765-a2a845517bc1" providerId="ADAL" clId="{F376C423-ECBA-6041-9402-07F9E1267020}" dt="2019-09-02T14:06:44.135" v="3618" actId="20577"/>
        <pc:sldMkLst>
          <pc:docMk/>
          <pc:sldMk cId="227512334" sldId="334"/>
        </pc:sldMkLst>
        <pc:spChg chg="mod">
          <ac:chgData name="BUCHINGER Reinhold" userId="c224a8df-2f97-4b73-b765-a2a845517bc1" providerId="ADAL" clId="{F376C423-ECBA-6041-9402-07F9E1267020}" dt="2019-09-02T14:06:44.135" v="3618" actId="20577"/>
          <ac:spMkLst>
            <pc:docMk/>
            <pc:sldMk cId="227512334" sldId="334"/>
            <ac:spMk id="2" creationId="{A5A34553-1BA7-0443-8ED3-CFFBB6FE41F4}"/>
          </ac:spMkLst>
        </pc:spChg>
      </pc:sldChg>
      <pc:sldChg chg="modSp add">
        <pc:chgData name="BUCHINGER Reinhold" userId="c224a8df-2f97-4b73-b765-a2a845517bc1" providerId="ADAL" clId="{F376C423-ECBA-6041-9402-07F9E1267020}" dt="2019-09-02T14:07:05.223" v="3642" actId="20577"/>
        <pc:sldMkLst>
          <pc:docMk/>
          <pc:sldMk cId="1440153747" sldId="335"/>
        </pc:sldMkLst>
        <pc:spChg chg="mod">
          <ac:chgData name="BUCHINGER Reinhold" userId="c224a8df-2f97-4b73-b765-a2a845517bc1" providerId="ADAL" clId="{F376C423-ECBA-6041-9402-07F9E1267020}" dt="2019-09-02T14:07:05.223" v="3642" actId="20577"/>
          <ac:spMkLst>
            <pc:docMk/>
            <pc:sldMk cId="1440153747" sldId="335"/>
            <ac:spMk id="2" creationId="{87AF149B-C664-D640-B15B-298919675897}"/>
          </ac:spMkLst>
        </pc:spChg>
      </pc:sldChg>
      <pc:sldChg chg="modSp add">
        <pc:chgData name="BUCHINGER Reinhold" userId="c224a8df-2f97-4b73-b765-a2a845517bc1" providerId="ADAL" clId="{F376C423-ECBA-6041-9402-07F9E1267020}" dt="2019-09-02T14:07:25.669" v="3671" actId="20577"/>
        <pc:sldMkLst>
          <pc:docMk/>
          <pc:sldMk cId="3686335097" sldId="336"/>
        </pc:sldMkLst>
        <pc:spChg chg="mod">
          <ac:chgData name="BUCHINGER Reinhold" userId="c224a8df-2f97-4b73-b765-a2a845517bc1" providerId="ADAL" clId="{F376C423-ECBA-6041-9402-07F9E1267020}" dt="2019-09-02T14:07:25.669" v="3671" actId="20577"/>
          <ac:spMkLst>
            <pc:docMk/>
            <pc:sldMk cId="3686335097" sldId="336"/>
            <ac:spMk id="2" creationId="{76FA5D4C-9745-F544-8CFE-13F04359EC86}"/>
          </ac:spMkLst>
        </pc:spChg>
      </pc:sldChg>
      <pc:sldChg chg="modSp add">
        <pc:chgData name="BUCHINGER Reinhold" userId="c224a8df-2f97-4b73-b765-a2a845517bc1" providerId="ADAL" clId="{F376C423-ECBA-6041-9402-07F9E1267020}" dt="2019-09-02T14:07:45.111" v="3690" actId="20577"/>
        <pc:sldMkLst>
          <pc:docMk/>
          <pc:sldMk cId="597026373" sldId="337"/>
        </pc:sldMkLst>
        <pc:spChg chg="mod">
          <ac:chgData name="BUCHINGER Reinhold" userId="c224a8df-2f97-4b73-b765-a2a845517bc1" providerId="ADAL" clId="{F376C423-ECBA-6041-9402-07F9E1267020}" dt="2019-09-02T14:07:45.111" v="3690" actId="20577"/>
          <ac:spMkLst>
            <pc:docMk/>
            <pc:sldMk cId="597026373" sldId="337"/>
            <ac:spMk id="2" creationId="{1E5C5CF1-D0EF-1B48-88FE-6C9E684C92EF}"/>
          </ac:spMkLst>
        </pc:spChg>
      </pc:sldChg>
      <pc:sldChg chg="modSp add">
        <pc:chgData name="BUCHINGER Reinhold" userId="c224a8df-2f97-4b73-b765-a2a845517bc1" providerId="ADAL" clId="{F376C423-ECBA-6041-9402-07F9E1267020}" dt="2019-09-02T14:07:56.236" v="3718" actId="20577"/>
        <pc:sldMkLst>
          <pc:docMk/>
          <pc:sldMk cId="3442894691" sldId="338"/>
        </pc:sldMkLst>
        <pc:spChg chg="mod">
          <ac:chgData name="BUCHINGER Reinhold" userId="c224a8df-2f97-4b73-b765-a2a845517bc1" providerId="ADAL" clId="{F376C423-ECBA-6041-9402-07F9E1267020}" dt="2019-09-02T14:07:56.236" v="3718" actId="20577"/>
          <ac:spMkLst>
            <pc:docMk/>
            <pc:sldMk cId="3442894691" sldId="338"/>
            <ac:spMk id="2" creationId="{84BDB300-734D-EB4E-A6BD-E65BBB053F80}"/>
          </ac:spMkLst>
        </pc:spChg>
      </pc:sldChg>
    </pc:docChg>
  </pc:docChgLst>
  <pc:docChgLst>
    <pc:chgData name="BUCHINGER Reinhold" userId="c224a8df-2f97-4b73-b765-a2a845517bc1" providerId="ADAL" clId="{F581A57C-5B3E-8941-B14F-1E2F6514018A}"/>
    <pc:docChg chg="custSel addSld modSld">
      <pc:chgData name="BUCHINGER Reinhold" userId="c224a8df-2f97-4b73-b765-a2a845517bc1" providerId="ADAL" clId="{F581A57C-5B3E-8941-B14F-1E2F6514018A}" dt="2020-09-16T11:54:00.898" v="15"/>
      <pc:docMkLst>
        <pc:docMk/>
      </pc:docMkLst>
      <pc:sldChg chg="modSp mod">
        <pc:chgData name="BUCHINGER Reinhold" userId="c224a8df-2f97-4b73-b765-a2a845517bc1" providerId="ADAL" clId="{F581A57C-5B3E-8941-B14F-1E2F6514018A}" dt="2020-09-16T11:53:52.067" v="14" actId="20577"/>
        <pc:sldMkLst>
          <pc:docMk/>
          <pc:sldMk cId="918561663" sldId="323"/>
        </pc:sldMkLst>
        <pc:spChg chg="mod">
          <ac:chgData name="BUCHINGER Reinhold" userId="c224a8df-2f97-4b73-b765-a2a845517bc1" providerId="ADAL" clId="{F581A57C-5B3E-8941-B14F-1E2F6514018A}" dt="2020-09-16T11:53:52.067" v="14" actId="20577"/>
          <ac:spMkLst>
            <pc:docMk/>
            <pc:sldMk cId="918561663" sldId="323"/>
            <ac:spMk id="4" creationId="{4400B27F-9512-2843-A6BD-7F9E610E2F1B}"/>
          </ac:spMkLst>
        </pc:spChg>
      </pc:sldChg>
      <pc:sldChg chg="add">
        <pc:chgData name="BUCHINGER Reinhold" userId="c224a8df-2f97-4b73-b765-a2a845517bc1" providerId="ADAL" clId="{F581A57C-5B3E-8941-B14F-1E2F6514018A}" dt="2020-09-16T11:54:00.898" v="15"/>
        <pc:sldMkLst>
          <pc:docMk/>
          <pc:sldMk cId="730412420" sldId="353"/>
        </pc:sldMkLst>
      </pc:sldChg>
    </pc:docChg>
  </pc:docChgLst>
  <pc:docChgLst>
    <pc:chgData name="BUCHINGER Reinhold" userId="c224a8df-2f97-4b73-b765-a2a845517bc1" providerId="ADAL" clId="{F4964C54-D6DA-4B4B-81F2-F1290F692180}"/>
    <pc:docChg chg="undo custSel addSld delSld modSld delSection modSection">
      <pc:chgData name="BUCHINGER Reinhold" userId="c224a8df-2f97-4b73-b765-a2a845517bc1" providerId="ADAL" clId="{F4964C54-D6DA-4B4B-81F2-F1290F692180}" dt="2020-03-26T09:41:08.350" v="2742"/>
      <pc:docMkLst>
        <pc:docMk/>
      </pc:docMkLst>
      <pc:sldChg chg="addSp modSp">
        <pc:chgData name="BUCHINGER Reinhold" userId="c224a8df-2f97-4b73-b765-a2a845517bc1" providerId="ADAL" clId="{F4964C54-D6DA-4B4B-81F2-F1290F692180}" dt="2020-03-26T07:29:04.890" v="42" actId="1076"/>
        <pc:sldMkLst>
          <pc:docMk/>
          <pc:sldMk cId="86230161" sldId="305"/>
        </pc:sldMkLst>
        <pc:spChg chg="add mod">
          <ac:chgData name="BUCHINGER Reinhold" userId="c224a8df-2f97-4b73-b765-a2a845517bc1" providerId="ADAL" clId="{F4964C54-D6DA-4B4B-81F2-F1290F692180}" dt="2020-03-26T07:29:04.890" v="42" actId="1076"/>
          <ac:spMkLst>
            <pc:docMk/>
            <pc:sldMk cId="86230161" sldId="305"/>
            <ac:spMk id="2" creationId="{0F37CC5E-EC45-FD4B-B5DC-AC7BC03BCDAC}"/>
          </ac:spMkLst>
        </pc:spChg>
        <pc:spChg chg="mod">
          <ac:chgData name="BUCHINGER Reinhold" userId="c224a8df-2f97-4b73-b765-a2a845517bc1" providerId="ADAL" clId="{F4964C54-D6DA-4B4B-81F2-F1290F692180}" dt="2020-03-26T07:26:56.332" v="18" actId="20577"/>
          <ac:spMkLst>
            <pc:docMk/>
            <pc:sldMk cId="86230161" sldId="305"/>
            <ac:spMk id="9" creationId="{63EEF066-41AA-264E-B5DC-C6CED36067AC}"/>
          </ac:spMkLst>
        </pc:spChg>
        <pc:spChg chg="mod">
          <ac:chgData name="BUCHINGER Reinhold" userId="c224a8df-2f97-4b73-b765-a2a845517bc1" providerId="ADAL" clId="{F4964C54-D6DA-4B4B-81F2-F1290F692180}" dt="2020-03-26T07:28:44.973" v="39" actId="14100"/>
          <ac:spMkLst>
            <pc:docMk/>
            <pc:sldMk cId="86230161" sldId="305"/>
            <ac:spMk id="10" creationId="{1D2A08B9-4BF7-3945-A9A0-0A9C636AFDE6}"/>
          </ac:spMkLst>
        </pc:spChg>
      </pc:sldChg>
      <pc:sldChg chg="modSp del">
        <pc:chgData name="BUCHINGER Reinhold" userId="c224a8df-2f97-4b73-b765-a2a845517bc1" providerId="ADAL" clId="{F4964C54-D6DA-4B4B-81F2-F1290F692180}" dt="2020-03-26T07:29:09.408" v="43" actId="2696"/>
        <pc:sldMkLst>
          <pc:docMk/>
          <pc:sldMk cId="2891282289" sldId="306"/>
        </pc:sldMkLst>
        <pc:spChg chg="mod">
          <ac:chgData name="BUCHINGER Reinhold" userId="c224a8df-2f97-4b73-b765-a2a845517bc1" providerId="ADAL" clId="{F4964C54-D6DA-4B4B-81F2-F1290F692180}" dt="2020-03-26T07:27:13.087" v="23"/>
          <ac:spMkLst>
            <pc:docMk/>
            <pc:sldMk cId="2891282289" sldId="306"/>
            <ac:spMk id="5" creationId="{00000000-0000-0000-0000-000000000000}"/>
          </ac:spMkLst>
        </pc:spChg>
      </pc:sldChg>
      <pc:sldChg chg="modSp">
        <pc:chgData name="BUCHINGER Reinhold" userId="c224a8df-2f97-4b73-b765-a2a845517bc1" providerId="ADAL" clId="{F4964C54-D6DA-4B4B-81F2-F1290F692180}" dt="2020-03-26T07:29:50.038" v="193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F4964C54-D6DA-4B4B-81F2-F1290F692180}" dt="2020-03-26T07:29:50.038" v="193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del">
        <pc:chgData name="BUCHINGER Reinhold" userId="c224a8df-2f97-4b73-b765-a2a845517bc1" providerId="ADAL" clId="{F4964C54-D6DA-4B4B-81F2-F1290F692180}" dt="2020-03-26T07:29:57.390" v="195" actId="2696"/>
        <pc:sldMkLst>
          <pc:docMk/>
          <pc:sldMk cId="3481426165" sldId="313"/>
        </pc:sldMkLst>
      </pc:sldChg>
      <pc:sldChg chg="del">
        <pc:chgData name="BUCHINGER Reinhold" userId="c224a8df-2f97-4b73-b765-a2a845517bc1" providerId="ADAL" clId="{F4964C54-D6DA-4B4B-81F2-F1290F692180}" dt="2020-03-26T07:30:19.677" v="197" actId="2696"/>
        <pc:sldMkLst>
          <pc:docMk/>
          <pc:sldMk cId="3857017983" sldId="317"/>
        </pc:sldMkLst>
      </pc:sldChg>
      <pc:sldChg chg="addSp delSp modSp addAnim delAnim modAnim modNotesTx">
        <pc:chgData name="BUCHINGER Reinhold" userId="c224a8df-2f97-4b73-b765-a2a845517bc1" providerId="ADAL" clId="{F4964C54-D6DA-4B4B-81F2-F1290F692180}" dt="2020-03-26T08:00:57.086" v="358" actId="20577"/>
        <pc:sldMkLst>
          <pc:docMk/>
          <pc:sldMk cId="2734292116" sldId="318"/>
        </pc:sldMkLst>
        <pc:spChg chg="mod">
          <ac:chgData name="BUCHINGER Reinhold" userId="c224a8df-2f97-4b73-b765-a2a845517bc1" providerId="ADAL" clId="{F4964C54-D6DA-4B4B-81F2-F1290F692180}" dt="2020-03-26T07:49:03.044" v="230" actId="20577"/>
          <ac:spMkLst>
            <pc:docMk/>
            <pc:sldMk cId="2734292116" sldId="318"/>
            <ac:spMk id="2" creationId="{7EC421BC-6843-984A-93A9-5A68217EA1E0}"/>
          </ac:spMkLst>
        </pc:spChg>
        <pc:spChg chg="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3" creationId="{4CBFA525-45DD-5340-96C1-6FBDFFE50B83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4" creationId="{8EFB60D3-750F-F14D-AFCD-6456FC5E1F5C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6" creationId="{76DC219E-E1DD-AC4D-958C-39F3EB37DA2B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7" creationId="{2C6442B1-3EE1-BC40-9FCC-4DC0E596C7F7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8" creationId="{749657C7-021A-2640-994C-6C8450EA7D8C}"/>
          </ac:spMkLst>
        </pc:spChg>
        <pc:picChg chg="del">
          <ac:chgData name="BUCHINGER Reinhold" userId="c224a8df-2f97-4b73-b765-a2a845517bc1" providerId="ADAL" clId="{F4964C54-D6DA-4B4B-81F2-F1290F692180}" dt="2020-03-26T07:49:06.494" v="231" actId="478"/>
          <ac:picMkLst>
            <pc:docMk/>
            <pc:sldMk cId="2734292116" sldId="318"/>
            <ac:picMk id="5" creationId="{0C62B0DA-0A65-1449-91FC-BCF7F9C03D2A}"/>
          </ac:picMkLst>
        </pc:picChg>
        <pc:picChg chg="add del mod">
          <ac:chgData name="BUCHINGER Reinhold" userId="c224a8df-2f97-4b73-b765-a2a845517bc1" providerId="ADAL" clId="{F4964C54-D6DA-4B4B-81F2-F1290F692180}" dt="2020-03-26T07:58:11.837" v="340" actId="478"/>
          <ac:picMkLst>
            <pc:docMk/>
            <pc:sldMk cId="2734292116" sldId="318"/>
            <ac:picMk id="10" creationId="{2AA4EBB1-12AD-B048-B480-1C63CF4AC90F}"/>
          </ac:picMkLst>
        </pc:picChg>
        <pc:picChg chg="add del mod">
          <ac:chgData name="BUCHINGER Reinhold" userId="c224a8df-2f97-4b73-b765-a2a845517bc1" providerId="ADAL" clId="{F4964C54-D6DA-4B4B-81F2-F1290F692180}" dt="2020-03-26T08:00:20.040" v="350" actId="478"/>
          <ac:picMkLst>
            <pc:docMk/>
            <pc:sldMk cId="2734292116" sldId="318"/>
            <ac:picMk id="12" creationId="{B2116478-3199-BB4F-A0DE-850D5BDDA3D3}"/>
          </ac:picMkLst>
        </pc:picChg>
        <pc:picChg chg="add del mod">
          <ac:chgData name="BUCHINGER Reinhold" userId="c224a8df-2f97-4b73-b765-a2a845517bc1" providerId="ADAL" clId="{F4964C54-D6DA-4B4B-81F2-F1290F692180}" dt="2020-03-26T08:00:22.390" v="351"/>
          <ac:picMkLst>
            <pc:docMk/>
            <pc:sldMk cId="2734292116" sldId="318"/>
            <ac:picMk id="14" creationId="{A0B0D593-E801-A44D-A898-3B69528EC509}"/>
          </ac:picMkLst>
        </pc:picChg>
      </pc:sldChg>
      <pc:sldChg chg="del">
        <pc:chgData name="BUCHINGER Reinhold" userId="c224a8df-2f97-4b73-b765-a2a845517bc1" providerId="ADAL" clId="{F4964C54-D6DA-4B4B-81F2-F1290F692180}" dt="2020-03-26T07:30:39.396" v="203" actId="2696"/>
        <pc:sldMkLst>
          <pc:docMk/>
          <pc:sldMk cId="2621098506" sldId="319"/>
        </pc:sldMkLst>
      </pc:sldChg>
      <pc:sldChg chg="addSp delSp modSp add delAnim modAnim modNotesTx">
        <pc:chgData name="BUCHINGER Reinhold" userId="c224a8df-2f97-4b73-b765-a2a845517bc1" providerId="ADAL" clId="{F4964C54-D6DA-4B4B-81F2-F1290F692180}" dt="2020-03-26T09:41:08.350" v="2742"/>
        <pc:sldMkLst>
          <pc:docMk/>
          <pc:sldMk cId="2720864469" sldId="319"/>
        </pc:sldMkLst>
        <pc:spChg chg="mod">
          <ac:chgData name="BUCHINGER Reinhold" userId="c224a8df-2f97-4b73-b765-a2a845517bc1" providerId="ADAL" clId="{F4964C54-D6DA-4B4B-81F2-F1290F692180}" dt="2020-03-26T09:30:44.561" v="2635" actId="20577"/>
          <ac:spMkLst>
            <pc:docMk/>
            <pc:sldMk cId="2720864469" sldId="319"/>
            <ac:spMk id="2" creationId="{7EC421BC-6843-984A-93A9-5A68217EA1E0}"/>
          </ac:spMkLst>
        </pc:spChg>
        <pc:spChg chg="mod">
          <ac:chgData name="BUCHINGER Reinhold" userId="c224a8df-2f97-4b73-b765-a2a845517bc1" providerId="ADAL" clId="{F4964C54-D6DA-4B4B-81F2-F1290F692180}" dt="2020-03-26T07:57:24.607" v="331"/>
          <ac:spMkLst>
            <pc:docMk/>
            <pc:sldMk cId="2720864469" sldId="319"/>
            <ac:spMk id="3" creationId="{4CBFA525-45DD-5340-96C1-6FBDFFE50B83}"/>
          </ac:spMkLst>
        </pc:spChg>
        <pc:spChg chg="mod">
          <ac:chgData name="BUCHINGER Reinhold" userId="c224a8df-2f97-4b73-b765-a2a845517bc1" providerId="ADAL" clId="{F4964C54-D6DA-4B4B-81F2-F1290F692180}" dt="2020-03-26T07:57:40.140" v="334"/>
          <ac:spMkLst>
            <pc:docMk/>
            <pc:sldMk cId="2720864469" sldId="319"/>
            <ac:spMk id="6" creationId="{76DC219E-E1DD-AC4D-958C-39F3EB37DA2B}"/>
          </ac:spMkLst>
        </pc:spChg>
        <pc:spChg chg="del">
          <ac:chgData name="BUCHINGER Reinhold" userId="c224a8df-2f97-4b73-b765-a2a845517bc1" providerId="ADAL" clId="{F4964C54-D6DA-4B4B-81F2-F1290F692180}" dt="2020-03-26T07:57:31.313" v="332" actId="478"/>
          <ac:spMkLst>
            <pc:docMk/>
            <pc:sldMk cId="2720864469" sldId="319"/>
            <ac:spMk id="7" creationId="{2C6442B1-3EE1-BC40-9FCC-4DC0E596C7F7}"/>
          </ac:spMkLst>
        </pc:spChg>
        <pc:spChg chg="mod">
          <ac:chgData name="BUCHINGER Reinhold" userId="c224a8df-2f97-4b73-b765-a2a845517bc1" providerId="ADAL" clId="{F4964C54-D6DA-4B4B-81F2-F1290F692180}" dt="2020-03-26T07:57:36.672" v="333"/>
          <ac:spMkLst>
            <pc:docMk/>
            <pc:sldMk cId="2720864469" sldId="319"/>
            <ac:spMk id="8" creationId="{749657C7-021A-2640-994C-6C8450EA7D8C}"/>
          </ac:spMkLst>
        </pc:spChg>
        <pc:picChg chg="add mod">
          <ac:chgData name="BUCHINGER Reinhold" userId="c224a8df-2f97-4b73-b765-a2a845517bc1" providerId="ADAL" clId="{F4964C54-D6DA-4B4B-81F2-F1290F692180}" dt="2020-03-26T08:00:33.866" v="356" actId="1076"/>
          <ac:picMkLst>
            <pc:docMk/>
            <pc:sldMk cId="2720864469" sldId="319"/>
            <ac:picMk id="9" creationId="{C90BDF33-CC61-FA40-AADB-B095AE5C4FEB}"/>
          </ac:picMkLst>
        </pc:picChg>
        <pc:picChg chg="del">
          <ac:chgData name="BUCHINGER Reinhold" userId="c224a8df-2f97-4b73-b765-a2a845517bc1" providerId="ADAL" clId="{F4964C54-D6DA-4B4B-81F2-F1290F692180}" dt="2020-03-26T07:57:48.072" v="336" actId="478"/>
          <ac:picMkLst>
            <pc:docMk/>
            <pc:sldMk cId="2720864469" sldId="319"/>
            <ac:picMk id="10" creationId="{2AA4EBB1-12AD-B048-B480-1C63CF4AC90F}"/>
          </ac:picMkLst>
        </pc:picChg>
      </pc:sldChg>
      <pc:sldChg chg="addSp modSp add modAnim">
        <pc:chgData name="BUCHINGER Reinhold" userId="c224a8df-2f97-4b73-b765-a2a845517bc1" providerId="ADAL" clId="{F4964C54-D6DA-4B4B-81F2-F1290F692180}" dt="2020-03-26T09:35:27.513" v="2673" actId="20577"/>
        <pc:sldMkLst>
          <pc:docMk/>
          <pc:sldMk cId="3900190449" sldId="320"/>
        </pc:sldMkLst>
        <pc:spChg chg="mod">
          <ac:chgData name="BUCHINGER Reinhold" userId="c224a8df-2f97-4b73-b765-a2a845517bc1" providerId="ADAL" clId="{F4964C54-D6DA-4B4B-81F2-F1290F692180}" dt="2020-03-26T09:34:55.751" v="2671" actId="20577"/>
          <ac:spMkLst>
            <pc:docMk/>
            <pc:sldMk cId="3900190449" sldId="320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8:10:49.490" v="707" actId="14100"/>
          <ac:spMkLst>
            <pc:docMk/>
            <pc:sldMk cId="3900190449" sldId="320"/>
            <ac:spMk id="3" creationId="{51237BC6-02B4-E448-A442-FAEDB445EE4D}"/>
          </ac:spMkLst>
        </pc:spChg>
        <pc:spChg chg="add mod">
          <ac:chgData name="BUCHINGER Reinhold" userId="c224a8df-2f97-4b73-b765-a2a845517bc1" providerId="ADAL" clId="{F4964C54-D6DA-4B4B-81F2-F1290F692180}" dt="2020-03-26T09:35:27.513" v="2673" actId="20577"/>
          <ac:spMkLst>
            <pc:docMk/>
            <pc:sldMk cId="3900190449" sldId="320"/>
            <ac:spMk id="4" creationId="{878C4F6F-ECD4-D74D-9A5C-9B415E0CC23F}"/>
          </ac:spMkLst>
        </pc:spChg>
        <pc:spChg chg="add mod">
          <ac:chgData name="BUCHINGER Reinhold" userId="c224a8df-2f97-4b73-b765-a2a845517bc1" providerId="ADAL" clId="{F4964C54-D6DA-4B4B-81F2-F1290F692180}" dt="2020-03-26T08:15:20.285" v="764" actId="14100"/>
          <ac:spMkLst>
            <pc:docMk/>
            <pc:sldMk cId="3900190449" sldId="320"/>
            <ac:spMk id="5" creationId="{C8EB4210-6F8B-2F4B-8141-A86F99EF8BAC}"/>
          </ac:spMkLst>
        </pc:spChg>
      </pc:sldChg>
      <pc:sldChg chg="del">
        <pc:chgData name="BUCHINGER Reinhold" userId="c224a8df-2f97-4b73-b765-a2a845517bc1" providerId="ADAL" clId="{F4964C54-D6DA-4B4B-81F2-F1290F692180}" dt="2020-03-26T07:29:52.678" v="194" actId="2696"/>
        <pc:sldMkLst>
          <pc:docMk/>
          <pc:sldMk cId="3935625405" sldId="320"/>
        </pc:sldMkLst>
      </pc:sldChg>
      <pc:sldChg chg="del">
        <pc:chgData name="BUCHINGER Reinhold" userId="c224a8df-2f97-4b73-b765-a2a845517bc1" providerId="ADAL" clId="{F4964C54-D6DA-4B4B-81F2-F1290F692180}" dt="2020-03-26T07:30:39.290" v="198" actId="2696"/>
        <pc:sldMkLst>
          <pc:docMk/>
          <pc:sldMk cId="2543905957" sldId="321"/>
        </pc:sldMkLst>
      </pc:sldChg>
      <pc:sldChg chg="addSp modSp add">
        <pc:chgData name="BUCHINGER Reinhold" userId="c224a8df-2f97-4b73-b765-a2a845517bc1" providerId="ADAL" clId="{F4964C54-D6DA-4B4B-81F2-F1290F692180}" dt="2020-03-26T08:31:50.998" v="1566" actId="14100"/>
        <pc:sldMkLst>
          <pc:docMk/>
          <pc:sldMk cId="2986920529" sldId="321"/>
        </pc:sldMkLst>
        <pc:spChg chg="mod">
          <ac:chgData name="BUCHINGER Reinhold" userId="c224a8df-2f97-4b73-b765-a2a845517bc1" providerId="ADAL" clId="{F4964C54-D6DA-4B4B-81F2-F1290F692180}" dt="2020-03-26T08:15:39.799" v="772" actId="20577"/>
          <ac:spMkLst>
            <pc:docMk/>
            <pc:sldMk cId="2986920529" sldId="321"/>
            <ac:spMk id="2" creationId="{54DE3A2B-4234-9E48-A361-A6B42BEB7A18}"/>
          </ac:spMkLst>
        </pc:spChg>
        <pc:spChg chg="mod">
          <ac:chgData name="BUCHINGER Reinhold" userId="c224a8df-2f97-4b73-b765-a2a845517bc1" providerId="ADAL" clId="{F4964C54-D6DA-4B4B-81F2-F1290F692180}" dt="2020-03-26T08:31:50.998" v="1566" actId="14100"/>
          <ac:spMkLst>
            <pc:docMk/>
            <pc:sldMk cId="2986920529" sldId="321"/>
            <ac:spMk id="3" creationId="{99C2E7A7-61FB-734F-88E2-3355CD6352B0}"/>
          </ac:spMkLst>
        </pc:spChg>
        <pc:spChg chg="add mod">
          <ac:chgData name="BUCHINGER Reinhold" userId="c224a8df-2f97-4b73-b765-a2a845517bc1" providerId="ADAL" clId="{F4964C54-D6DA-4B4B-81F2-F1290F692180}" dt="2020-03-26T08:31:27.538" v="1563" actId="20577"/>
          <ac:spMkLst>
            <pc:docMk/>
            <pc:sldMk cId="2986920529" sldId="321"/>
            <ac:spMk id="4" creationId="{5EC120C5-8ADE-354B-8DB6-B323ACDC13CB}"/>
          </ac:spMkLst>
        </pc:spChg>
      </pc:sldChg>
      <pc:sldChg chg="modSp add modAnim">
        <pc:chgData name="BUCHINGER Reinhold" userId="c224a8df-2f97-4b73-b765-a2a845517bc1" providerId="ADAL" clId="{F4964C54-D6DA-4B4B-81F2-F1290F692180}" dt="2020-03-26T09:35:49.222" v="2674"/>
        <pc:sldMkLst>
          <pc:docMk/>
          <pc:sldMk cId="2224028398" sldId="322"/>
        </pc:sldMkLst>
        <pc:spChg chg="mod">
          <ac:chgData name="BUCHINGER Reinhold" userId="c224a8df-2f97-4b73-b765-a2a845517bc1" providerId="ADAL" clId="{F4964C54-D6DA-4B4B-81F2-F1290F692180}" dt="2020-03-26T08:22:17.611" v="1199" actId="20577"/>
          <ac:spMkLst>
            <pc:docMk/>
            <pc:sldMk cId="2224028398" sldId="322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8:24:48.371" v="1344" actId="1076"/>
          <ac:spMkLst>
            <pc:docMk/>
            <pc:sldMk cId="2224028398" sldId="322"/>
            <ac:spMk id="3" creationId="{51237BC6-02B4-E448-A442-FAEDB445EE4D}"/>
          </ac:spMkLst>
        </pc:spChg>
        <pc:spChg chg="mod">
          <ac:chgData name="BUCHINGER Reinhold" userId="c224a8df-2f97-4b73-b765-a2a845517bc1" providerId="ADAL" clId="{F4964C54-D6DA-4B4B-81F2-F1290F692180}" dt="2020-03-26T08:24:30.785" v="1341" actId="113"/>
          <ac:spMkLst>
            <pc:docMk/>
            <pc:sldMk cId="2224028398" sldId="322"/>
            <ac:spMk id="4" creationId="{878C4F6F-ECD4-D74D-9A5C-9B415E0CC23F}"/>
          </ac:spMkLst>
        </pc:spChg>
      </pc:sldChg>
      <pc:sldChg chg="del">
        <pc:chgData name="BUCHINGER Reinhold" userId="c224a8df-2f97-4b73-b765-a2a845517bc1" providerId="ADAL" clId="{F4964C54-D6DA-4B4B-81F2-F1290F692180}" dt="2020-03-26T07:30:39.314" v="199" actId="2696"/>
        <pc:sldMkLst>
          <pc:docMk/>
          <pc:sldMk cId="4021884210" sldId="322"/>
        </pc:sldMkLst>
      </pc:sldChg>
      <pc:sldChg chg="del">
        <pc:chgData name="BUCHINGER Reinhold" userId="c224a8df-2f97-4b73-b765-a2a845517bc1" providerId="ADAL" clId="{F4964C54-D6DA-4B4B-81F2-F1290F692180}" dt="2020-03-26T07:30:39.348" v="200" actId="2696"/>
        <pc:sldMkLst>
          <pc:docMk/>
          <pc:sldMk cId="604131152" sldId="323"/>
        </pc:sldMkLst>
      </pc:sldChg>
      <pc:sldChg chg="addSp delSp modSp add modAnim">
        <pc:chgData name="BUCHINGER Reinhold" userId="c224a8df-2f97-4b73-b765-a2a845517bc1" providerId="ADAL" clId="{F4964C54-D6DA-4B4B-81F2-F1290F692180}" dt="2020-03-26T08:39:35.932" v="1616" actId="20577"/>
        <pc:sldMkLst>
          <pc:docMk/>
          <pc:sldMk cId="1967344832" sldId="323"/>
        </pc:sldMkLst>
        <pc:spChg chg="mod">
          <ac:chgData name="BUCHINGER Reinhold" userId="c224a8df-2f97-4b73-b765-a2a845517bc1" providerId="ADAL" clId="{F4964C54-D6DA-4B4B-81F2-F1290F692180}" dt="2020-03-26T08:25:22.653" v="1370" actId="20577"/>
          <ac:spMkLst>
            <pc:docMk/>
            <pc:sldMk cId="1967344832" sldId="323"/>
            <ac:spMk id="2" creationId="{E64C32B4-2D85-2843-969A-47AEE502BAE8}"/>
          </ac:spMkLst>
        </pc:spChg>
        <pc:spChg chg="del">
          <ac:chgData name="BUCHINGER Reinhold" userId="c224a8df-2f97-4b73-b765-a2a845517bc1" providerId="ADAL" clId="{F4964C54-D6DA-4B4B-81F2-F1290F692180}" dt="2020-03-26T08:25:57.673" v="1371" actId="478"/>
          <ac:spMkLst>
            <pc:docMk/>
            <pc:sldMk cId="1967344832" sldId="323"/>
            <ac:spMk id="3" creationId="{51237BC6-02B4-E448-A442-FAEDB445EE4D}"/>
          </ac:spMkLst>
        </pc:spChg>
        <pc:spChg chg="del mod">
          <ac:chgData name="BUCHINGER Reinhold" userId="c224a8df-2f97-4b73-b765-a2a845517bc1" providerId="ADAL" clId="{F4964C54-D6DA-4B4B-81F2-F1290F692180}" dt="2020-03-26T08:28:07.043" v="1431" actId="478"/>
          <ac:spMkLst>
            <pc:docMk/>
            <pc:sldMk cId="1967344832" sldId="323"/>
            <ac:spMk id="4" creationId="{878C4F6F-ECD4-D74D-9A5C-9B415E0CC23F}"/>
          </ac:spMkLst>
        </pc:spChg>
        <pc:spChg chg="mod">
          <ac:chgData name="BUCHINGER Reinhold" userId="c224a8df-2f97-4b73-b765-a2a845517bc1" providerId="ADAL" clId="{F4964C54-D6DA-4B4B-81F2-F1290F692180}" dt="2020-03-26T08:39:09.642" v="1606" actId="1035"/>
          <ac:spMkLst>
            <pc:docMk/>
            <pc:sldMk cId="1967344832" sldId="323"/>
            <ac:spMk id="5" creationId="{C8EB4210-6F8B-2F4B-8141-A86F99EF8BAC}"/>
          </ac:spMkLst>
        </pc:spChg>
        <pc:spChg chg="add mod">
          <ac:chgData name="BUCHINGER Reinhold" userId="c224a8df-2f97-4b73-b765-a2a845517bc1" providerId="ADAL" clId="{F4964C54-D6DA-4B4B-81F2-F1290F692180}" dt="2020-03-26T08:39:35.932" v="1616" actId="20577"/>
          <ac:spMkLst>
            <pc:docMk/>
            <pc:sldMk cId="1967344832" sldId="323"/>
            <ac:spMk id="7" creationId="{E4C1759A-25BE-B14A-86DC-AE4AC2441A97}"/>
          </ac:spMkLst>
        </pc:spChg>
        <pc:spChg chg="add mod">
          <ac:chgData name="BUCHINGER Reinhold" userId="c224a8df-2f97-4b73-b765-a2a845517bc1" providerId="ADAL" clId="{F4964C54-D6DA-4B4B-81F2-F1290F692180}" dt="2020-03-26T08:39:18.547" v="1609" actId="1076"/>
          <ac:spMkLst>
            <pc:docMk/>
            <pc:sldMk cId="1967344832" sldId="323"/>
            <ac:spMk id="8" creationId="{CB3DD85C-C59B-5F4C-87CE-D7C56D18FB42}"/>
          </ac:spMkLst>
        </pc:spChg>
      </pc:sldChg>
      <pc:sldChg chg="del">
        <pc:chgData name="BUCHINGER Reinhold" userId="c224a8df-2f97-4b73-b765-a2a845517bc1" providerId="ADAL" clId="{F4964C54-D6DA-4B4B-81F2-F1290F692180}" dt="2020-03-26T07:30:39.358" v="201" actId="2696"/>
        <pc:sldMkLst>
          <pc:docMk/>
          <pc:sldMk cId="2179273738" sldId="324"/>
        </pc:sldMkLst>
      </pc:sldChg>
      <pc:sldChg chg="modSp add del">
        <pc:chgData name="BUCHINGER Reinhold" userId="c224a8df-2f97-4b73-b765-a2a845517bc1" providerId="ADAL" clId="{F4964C54-D6DA-4B4B-81F2-F1290F692180}" dt="2020-03-26T08:39:57.546" v="1617" actId="2696"/>
        <pc:sldMkLst>
          <pc:docMk/>
          <pc:sldMk cId="3111061473" sldId="324"/>
        </pc:sldMkLst>
        <pc:spChg chg="mod">
          <ac:chgData name="BUCHINGER Reinhold" userId="c224a8df-2f97-4b73-b765-a2a845517bc1" providerId="ADAL" clId="{F4964C54-D6DA-4B4B-81F2-F1290F692180}" dt="2020-03-26T08:37:41.927" v="1585" actId="20577"/>
          <ac:spMkLst>
            <pc:docMk/>
            <pc:sldMk cId="3111061473" sldId="324"/>
            <ac:spMk id="2" creationId="{E64C32B4-2D85-2843-969A-47AEE502BAE8}"/>
          </ac:spMkLst>
        </pc:spChg>
      </pc:sldChg>
      <pc:sldChg chg="del">
        <pc:chgData name="BUCHINGER Reinhold" userId="c224a8df-2f97-4b73-b765-a2a845517bc1" providerId="ADAL" clId="{F4964C54-D6DA-4B4B-81F2-F1290F692180}" dt="2020-03-26T07:30:39.386" v="202" actId="2696"/>
        <pc:sldMkLst>
          <pc:docMk/>
          <pc:sldMk cId="875886568" sldId="325"/>
        </pc:sldMkLst>
      </pc:sldChg>
      <pc:sldChg chg="modSp add del">
        <pc:chgData name="BUCHINGER Reinhold" userId="c224a8df-2f97-4b73-b765-a2a845517bc1" providerId="ADAL" clId="{F4964C54-D6DA-4B4B-81F2-F1290F692180}" dt="2020-03-26T08:39:59.300" v="1618" actId="2696"/>
        <pc:sldMkLst>
          <pc:docMk/>
          <pc:sldMk cId="1848086164" sldId="325"/>
        </pc:sldMkLst>
        <pc:spChg chg="mod">
          <ac:chgData name="BUCHINGER Reinhold" userId="c224a8df-2f97-4b73-b765-a2a845517bc1" providerId="ADAL" clId="{F4964C54-D6DA-4B4B-81F2-F1290F692180}" dt="2020-03-26T08:37:56.181" v="1591" actId="20577"/>
          <ac:spMkLst>
            <pc:docMk/>
            <pc:sldMk cId="1848086164" sldId="325"/>
            <ac:spMk id="2" creationId="{E64C32B4-2D85-2843-969A-47AEE502BAE8}"/>
          </ac:spMkLst>
        </pc:spChg>
      </pc:sldChg>
      <pc:sldChg chg="modSp add del">
        <pc:chgData name="BUCHINGER Reinhold" userId="c224a8df-2f97-4b73-b765-a2a845517bc1" providerId="ADAL" clId="{F4964C54-D6DA-4B4B-81F2-F1290F692180}" dt="2020-03-26T08:40:12.009" v="1620" actId="2696"/>
        <pc:sldMkLst>
          <pc:docMk/>
          <pc:sldMk cId="3010373880" sldId="326"/>
        </pc:sldMkLst>
        <pc:spChg chg="mod">
          <ac:chgData name="BUCHINGER Reinhold" userId="c224a8df-2f97-4b73-b765-a2a845517bc1" providerId="ADAL" clId="{F4964C54-D6DA-4B4B-81F2-F1290F692180}" dt="2020-03-26T08:38:02.785" v="1597" actId="20577"/>
          <ac:spMkLst>
            <pc:docMk/>
            <pc:sldMk cId="3010373880" sldId="326"/>
            <ac:spMk id="2" creationId="{E64C32B4-2D85-2843-969A-47AEE502BAE8}"/>
          </ac:spMkLst>
        </pc:spChg>
      </pc:sldChg>
      <pc:sldChg chg="del">
        <pc:chgData name="BUCHINGER Reinhold" userId="c224a8df-2f97-4b73-b765-a2a845517bc1" providerId="ADAL" clId="{F4964C54-D6DA-4B4B-81F2-F1290F692180}" dt="2020-03-26T07:30:39.420" v="204" actId="2696"/>
        <pc:sldMkLst>
          <pc:docMk/>
          <pc:sldMk cId="3823413045" sldId="326"/>
        </pc:sldMkLst>
      </pc:sldChg>
      <pc:sldChg chg="modSp add modAnim">
        <pc:chgData name="BUCHINGER Reinhold" userId="c224a8df-2f97-4b73-b765-a2a845517bc1" providerId="ADAL" clId="{F4964C54-D6DA-4B4B-81F2-F1290F692180}" dt="2020-03-26T09:38:02.812" v="2741" actId="1036"/>
        <pc:sldMkLst>
          <pc:docMk/>
          <pc:sldMk cId="1013206263" sldId="327"/>
        </pc:sldMkLst>
        <pc:spChg chg="mod">
          <ac:chgData name="BUCHINGER Reinhold" userId="c224a8df-2f97-4b73-b765-a2a845517bc1" providerId="ADAL" clId="{F4964C54-D6DA-4B4B-81F2-F1290F692180}" dt="2020-03-26T08:40:22.904" v="1631" actId="20577"/>
          <ac:spMkLst>
            <pc:docMk/>
            <pc:sldMk cId="1013206263" sldId="327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9:38:02.812" v="2741" actId="1036"/>
          <ac:spMkLst>
            <pc:docMk/>
            <pc:sldMk cId="1013206263" sldId="327"/>
            <ac:spMk id="5" creationId="{C8EB4210-6F8B-2F4B-8141-A86F99EF8BAC}"/>
          </ac:spMkLst>
        </pc:spChg>
        <pc:spChg chg="mod">
          <ac:chgData name="BUCHINGER Reinhold" userId="c224a8df-2f97-4b73-b765-a2a845517bc1" providerId="ADAL" clId="{F4964C54-D6DA-4B4B-81F2-F1290F692180}" dt="2020-03-26T09:37:57.153" v="2731" actId="20577"/>
          <ac:spMkLst>
            <pc:docMk/>
            <pc:sldMk cId="1013206263" sldId="327"/>
            <ac:spMk id="7" creationId="{E4C1759A-25BE-B14A-86DC-AE4AC2441A97}"/>
          </ac:spMkLst>
        </pc:spChg>
      </pc:sldChg>
      <pc:sldChg chg="del">
        <pc:chgData name="BUCHINGER Reinhold" userId="c224a8df-2f97-4b73-b765-a2a845517bc1" providerId="ADAL" clId="{F4964C54-D6DA-4B4B-81F2-F1290F692180}" dt="2020-03-26T07:30:39.445" v="205" actId="2696"/>
        <pc:sldMkLst>
          <pc:docMk/>
          <pc:sldMk cId="2197774646" sldId="327"/>
        </pc:sldMkLst>
      </pc:sldChg>
      <pc:sldChg chg="modSp add modAnim">
        <pc:chgData name="BUCHINGER Reinhold" userId="c224a8df-2f97-4b73-b765-a2a845517bc1" providerId="ADAL" clId="{F4964C54-D6DA-4B4B-81F2-F1290F692180}" dt="2020-03-26T09:18:52.925" v="2059" actId="20577"/>
        <pc:sldMkLst>
          <pc:docMk/>
          <pc:sldMk cId="2565043915" sldId="328"/>
        </pc:sldMkLst>
        <pc:spChg chg="mod">
          <ac:chgData name="BUCHINGER Reinhold" userId="c224a8df-2f97-4b73-b765-a2a845517bc1" providerId="ADAL" clId="{F4964C54-D6DA-4B4B-81F2-F1290F692180}" dt="2020-03-26T08:44:49.800" v="1828" actId="20577"/>
          <ac:spMkLst>
            <pc:docMk/>
            <pc:sldMk cId="2565043915" sldId="328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9:17:29.582" v="1897" actId="14100"/>
          <ac:spMkLst>
            <pc:docMk/>
            <pc:sldMk cId="2565043915" sldId="328"/>
            <ac:spMk id="5" creationId="{C8EB4210-6F8B-2F4B-8141-A86F99EF8BAC}"/>
          </ac:spMkLst>
        </pc:spChg>
        <pc:spChg chg="mod">
          <ac:chgData name="BUCHINGER Reinhold" userId="c224a8df-2f97-4b73-b765-a2a845517bc1" providerId="ADAL" clId="{F4964C54-D6DA-4B4B-81F2-F1290F692180}" dt="2020-03-26T09:18:52.925" v="2059" actId="20577"/>
          <ac:spMkLst>
            <pc:docMk/>
            <pc:sldMk cId="2565043915" sldId="328"/>
            <ac:spMk id="7" creationId="{E4C1759A-25BE-B14A-86DC-AE4AC2441A97}"/>
          </ac:spMkLst>
        </pc:spChg>
      </pc:sldChg>
      <pc:sldChg chg="del">
        <pc:chgData name="BUCHINGER Reinhold" userId="c224a8df-2f97-4b73-b765-a2a845517bc1" providerId="ADAL" clId="{F4964C54-D6DA-4B4B-81F2-F1290F692180}" dt="2020-03-26T07:30:39.468" v="206" actId="2696"/>
        <pc:sldMkLst>
          <pc:docMk/>
          <pc:sldMk cId="1960982234" sldId="329"/>
        </pc:sldMkLst>
      </pc:sldChg>
      <pc:sldChg chg="modSp add modAnim">
        <pc:chgData name="BUCHINGER Reinhold" userId="c224a8df-2f97-4b73-b765-a2a845517bc1" providerId="ADAL" clId="{F4964C54-D6DA-4B4B-81F2-F1290F692180}" dt="2020-03-26T09:29:42.717" v="2623" actId="20577"/>
        <pc:sldMkLst>
          <pc:docMk/>
          <pc:sldMk cId="3191325953" sldId="329"/>
        </pc:sldMkLst>
        <pc:spChg chg="mod">
          <ac:chgData name="BUCHINGER Reinhold" userId="c224a8df-2f97-4b73-b765-a2a845517bc1" providerId="ADAL" clId="{F4964C54-D6DA-4B4B-81F2-F1290F692180}" dt="2020-03-26T09:19:15.384" v="2065" actId="20577"/>
          <ac:spMkLst>
            <pc:docMk/>
            <pc:sldMk cId="3191325953" sldId="329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9:29:42.717" v="2623" actId="20577"/>
          <ac:spMkLst>
            <pc:docMk/>
            <pc:sldMk cId="3191325953" sldId="329"/>
            <ac:spMk id="5" creationId="{C8EB4210-6F8B-2F4B-8141-A86F99EF8BAC}"/>
          </ac:spMkLst>
        </pc:spChg>
        <pc:spChg chg="mod">
          <ac:chgData name="BUCHINGER Reinhold" userId="c224a8df-2f97-4b73-b765-a2a845517bc1" providerId="ADAL" clId="{F4964C54-D6DA-4B4B-81F2-F1290F692180}" dt="2020-03-26T09:27:53.181" v="2617" actId="20577"/>
          <ac:spMkLst>
            <pc:docMk/>
            <pc:sldMk cId="3191325953" sldId="329"/>
            <ac:spMk id="7" creationId="{E4C1759A-25BE-B14A-86DC-AE4AC2441A97}"/>
          </ac:spMkLst>
        </pc:spChg>
      </pc:sldChg>
      <pc:sldChg chg="del">
        <pc:chgData name="BUCHINGER Reinhold" userId="c224a8df-2f97-4b73-b765-a2a845517bc1" providerId="ADAL" clId="{F4964C54-D6DA-4B4B-81F2-F1290F692180}" dt="2020-03-26T07:30:39.480" v="207" actId="2696"/>
        <pc:sldMkLst>
          <pc:docMk/>
          <pc:sldMk cId="588815919" sldId="330"/>
        </pc:sldMkLst>
      </pc:sldChg>
      <pc:sldChg chg="addSp delSp modSp add delAnim modAnim">
        <pc:chgData name="BUCHINGER Reinhold" userId="c224a8df-2f97-4b73-b765-a2a845517bc1" providerId="ADAL" clId="{F4964C54-D6DA-4B4B-81F2-F1290F692180}" dt="2020-03-26T09:34:00.529" v="2651" actId="1076"/>
        <pc:sldMkLst>
          <pc:docMk/>
          <pc:sldMk cId="3141629514" sldId="330"/>
        </pc:sldMkLst>
        <pc:spChg chg="mod">
          <ac:chgData name="BUCHINGER Reinhold" userId="c224a8df-2f97-4b73-b765-a2a845517bc1" providerId="ADAL" clId="{F4964C54-D6DA-4B4B-81F2-F1290F692180}" dt="2020-03-26T09:31:35.884" v="2648" actId="20577"/>
          <ac:spMkLst>
            <pc:docMk/>
            <pc:sldMk cId="3141629514" sldId="330"/>
            <ac:spMk id="3" creationId="{4CBFA525-45DD-5340-96C1-6FBDFFE50B83}"/>
          </ac:spMkLst>
        </pc:spChg>
        <pc:spChg chg="del mod">
          <ac:chgData name="BUCHINGER Reinhold" userId="c224a8df-2f97-4b73-b765-a2a845517bc1" providerId="ADAL" clId="{F4964C54-D6DA-4B4B-81F2-F1290F692180}" dt="2020-03-26T09:31:08.643" v="2640" actId="478"/>
          <ac:spMkLst>
            <pc:docMk/>
            <pc:sldMk cId="3141629514" sldId="330"/>
            <ac:spMk id="4" creationId="{8EFB60D3-750F-F14D-AFCD-6456FC5E1F5C}"/>
          </ac:spMkLst>
        </pc:spChg>
        <pc:spChg chg="del">
          <ac:chgData name="BUCHINGER Reinhold" userId="c224a8df-2f97-4b73-b765-a2a845517bc1" providerId="ADAL" clId="{F4964C54-D6DA-4B4B-81F2-F1290F692180}" dt="2020-03-26T09:31:04.060" v="2637" actId="478"/>
          <ac:spMkLst>
            <pc:docMk/>
            <pc:sldMk cId="3141629514" sldId="330"/>
            <ac:spMk id="6" creationId="{76DC219E-E1DD-AC4D-958C-39F3EB37DA2B}"/>
          </ac:spMkLst>
        </pc:spChg>
        <pc:spChg chg="mod">
          <ac:chgData name="BUCHINGER Reinhold" userId="c224a8df-2f97-4b73-b765-a2a845517bc1" providerId="ADAL" clId="{F4964C54-D6DA-4B4B-81F2-F1290F692180}" dt="2020-03-26T09:31:22.102" v="2641" actId="1076"/>
          <ac:spMkLst>
            <pc:docMk/>
            <pc:sldMk cId="3141629514" sldId="330"/>
            <ac:spMk id="7" creationId="{2C6442B1-3EE1-BC40-9FCC-4DC0E596C7F7}"/>
          </ac:spMkLst>
        </pc:spChg>
        <pc:spChg chg="mod">
          <ac:chgData name="BUCHINGER Reinhold" userId="c224a8df-2f97-4b73-b765-a2a845517bc1" providerId="ADAL" clId="{F4964C54-D6DA-4B4B-81F2-F1290F692180}" dt="2020-03-26T09:31:22.102" v="2641" actId="1076"/>
          <ac:spMkLst>
            <pc:docMk/>
            <pc:sldMk cId="3141629514" sldId="330"/>
            <ac:spMk id="8" creationId="{749657C7-021A-2640-994C-6C8450EA7D8C}"/>
          </ac:spMkLst>
        </pc:spChg>
        <pc:picChg chg="add mod">
          <ac:chgData name="BUCHINGER Reinhold" userId="c224a8df-2f97-4b73-b765-a2a845517bc1" providerId="ADAL" clId="{F4964C54-D6DA-4B4B-81F2-F1290F692180}" dt="2020-03-26T09:34:00.529" v="2651" actId="1076"/>
          <ac:picMkLst>
            <pc:docMk/>
            <pc:sldMk cId="3141629514" sldId="330"/>
            <ac:picMk id="9" creationId="{48B442F2-0A86-EE4B-A849-1149368D2329}"/>
          </ac:picMkLst>
        </pc:picChg>
        <pc:picChg chg="del">
          <ac:chgData name="BUCHINGER Reinhold" userId="c224a8df-2f97-4b73-b765-a2a845517bc1" providerId="ADAL" clId="{F4964C54-D6DA-4B4B-81F2-F1290F692180}" dt="2020-03-26T09:31:26.670" v="2642" actId="478"/>
          <ac:picMkLst>
            <pc:docMk/>
            <pc:sldMk cId="3141629514" sldId="330"/>
            <ac:picMk id="12" creationId="{B2116478-3199-BB4F-A0DE-850D5BDDA3D3}"/>
          </ac:picMkLst>
        </pc:picChg>
      </pc:sldChg>
      <pc:sldChg chg="del">
        <pc:chgData name="BUCHINGER Reinhold" userId="c224a8df-2f97-4b73-b765-a2a845517bc1" providerId="ADAL" clId="{F4964C54-D6DA-4B4B-81F2-F1290F692180}" dt="2020-03-26T07:30:39.506" v="208" actId="2696"/>
        <pc:sldMkLst>
          <pc:docMk/>
          <pc:sldMk cId="2059362199" sldId="331"/>
        </pc:sldMkLst>
      </pc:sldChg>
      <pc:sldChg chg="del">
        <pc:chgData name="BUCHINGER Reinhold" userId="c224a8df-2f97-4b73-b765-a2a845517bc1" providerId="ADAL" clId="{F4964C54-D6DA-4B4B-81F2-F1290F692180}" dt="2020-03-26T07:30:39.520" v="209" actId="2696"/>
        <pc:sldMkLst>
          <pc:docMk/>
          <pc:sldMk cId="558621382" sldId="332"/>
        </pc:sldMkLst>
      </pc:sldChg>
      <pc:sldChg chg="del">
        <pc:chgData name="BUCHINGER Reinhold" userId="c224a8df-2f97-4b73-b765-a2a845517bc1" providerId="ADAL" clId="{F4964C54-D6DA-4B4B-81F2-F1290F692180}" dt="2020-03-26T07:30:39.533" v="210" actId="2696"/>
        <pc:sldMkLst>
          <pc:docMk/>
          <pc:sldMk cId="1812656036" sldId="333"/>
        </pc:sldMkLst>
      </pc:sldChg>
      <pc:sldChg chg="del">
        <pc:chgData name="BUCHINGER Reinhold" userId="c224a8df-2f97-4b73-b765-a2a845517bc1" providerId="ADAL" clId="{F4964C54-D6DA-4B4B-81F2-F1290F692180}" dt="2020-03-26T07:30:39.546" v="211" actId="2696"/>
        <pc:sldMkLst>
          <pc:docMk/>
          <pc:sldMk cId="227512334" sldId="334"/>
        </pc:sldMkLst>
      </pc:sldChg>
      <pc:sldChg chg="del">
        <pc:chgData name="BUCHINGER Reinhold" userId="c224a8df-2f97-4b73-b765-a2a845517bc1" providerId="ADAL" clId="{F4964C54-D6DA-4B4B-81F2-F1290F692180}" dt="2020-03-26T07:30:39.560" v="212" actId="2696"/>
        <pc:sldMkLst>
          <pc:docMk/>
          <pc:sldMk cId="1440153747" sldId="335"/>
        </pc:sldMkLst>
      </pc:sldChg>
      <pc:sldChg chg="del">
        <pc:chgData name="BUCHINGER Reinhold" userId="c224a8df-2f97-4b73-b765-a2a845517bc1" providerId="ADAL" clId="{F4964C54-D6DA-4B4B-81F2-F1290F692180}" dt="2020-03-26T07:30:39.573" v="213" actId="2696"/>
        <pc:sldMkLst>
          <pc:docMk/>
          <pc:sldMk cId="3686335097" sldId="336"/>
        </pc:sldMkLst>
      </pc:sldChg>
      <pc:sldChg chg="del">
        <pc:chgData name="BUCHINGER Reinhold" userId="c224a8df-2f97-4b73-b765-a2a845517bc1" providerId="ADAL" clId="{F4964C54-D6DA-4B4B-81F2-F1290F692180}" dt="2020-03-26T07:30:39.585" v="214" actId="2696"/>
        <pc:sldMkLst>
          <pc:docMk/>
          <pc:sldMk cId="597026373" sldId="337"/>
        </pc:sldMkLst>
      </pc:sldChg>
      <pc:sldChg chg="del">
        <pc:chgData name="BUCHINGER Reinhold" userId="c224a8df-2f97-4b73-b765-a2a845517bc1" providerId="ADAL" clId="{F4964C54-D6DA-4B4B-81F2-F1290F692180}" dt="2020-03-26T07:30:39.603" v="215" actId="2696"/>
        <pc:sldMkLst>
          <pc:docMk/>
          <pc:sldMk cId="3442894691" sldId="33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042FFB-A7EE-4C43-BBC1-290730BCAEE2}" type="datetimeFigureOut">
              <a:rPr lang="de-DE"/>
              <a:pPr>
                <a:defRPr/>
              </a:pPr>
              <a:t>11.02.23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28CDF83-0DFB-41D4-BC01-2AFF8CD6511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398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235ED-D37B-4D05-8FC0-A95349EF6938}" type="datetimeFigureOut">
              <a:rPr lang="de-AT" smtClean="0"/>
              <a:t>11.02.23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76874-912D-42A0-98B9-67FBD5D8754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556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2019-09-02 (BUC): </a:t>
            </a:r>
            <a:r>
              <a:rPr lang="en-US" dirty="0" err="1"/>
              <a:t>initiale</a:t>
            </a:r>
            <a:r>
              <a:rPr lang="en-US" dirty="0"/>
              <a:t> Version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58975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90769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Normale </a:t>
            </a:r>
            <a:r>
              <a:rPr lang="de-DE" dirty="0" err="1"/>
              <a:t>for</a:t>
            </a:r>
            <a:r>
              <a:rPr lang="de-DE" dirty="0"/>
              <a:t>-Schleife nicht vorgestellt weil es keine einheitliche Möglichkeit gibt auf die Elemente zuzugreifen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4514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giphy.com</a:t>
            </a:r>
            <a:r>
              <a:rPr lang="de-DE" dirty="0"/>
              <a:t>/</a:t>
            </a:r>
            <a:r>
              <a:rPr lang="de-DE" dirty="0" err="1"/>
              <a:t>gifs</a:t>
            </a:r>
            <a:r>
              <a:rPr lang="de-DE" dirty="0"/>
              <a:t>/storybots-netflix-season-2-1zR9J9GEmT9IrTTnnb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32736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8784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 für nicht type </a:t>
            </a:r>
            <a:r>
              <a:rPr lang="de-DE" dirty="0" err="1"/>
              <a:t>safe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AT" dirty="0" err="1"/>
              <a:t>Number</a:t>
            </a:r>
            <a:r>
              <a:rPr lang="de-AT" dirty="0"/>
              <a:t>[] </a:t>
            </a:r>
            <a:r>
              <a:rPr lang="de-AT" dirty="0" err="1"/>
              <a:t>numbers</a:t>
            </a:r>
            <a:r>
              <a:rPr lang="de-AT" dirty="0"/>
              <a:t> = </a:t>
            </a:r>
            <a:r>
              <a:rPr lang="de-AT" dirty="0" err="1">
                <a:solidFill>
                  <a:srgbClr val="CC7832"/>
                </a:solidFill>
                <a:effectLst/>
              </a:rPr>
              <a:t>new</a:t>
            </a:r>
            <a:r>
              <a:rPr lang="de-AT" dirty="0">
                <a:solidFill>
                  <a:srgbClr val="CC7832"/>
                </a:solidFill>
                <a:effectLst/>
              </a:rPr>
              <a:t> </a:t>
            </a:r>
            <a:r>
              <a:rPr lang="de-AT" dirty="0"/>
              <a:t>Integer[</a:t>
            </a:r>
            <a:r>
              <a:rPr lang="de-AT" dirty="0">
                <a:solidFill>
                  <a:srgbClr val="6897BB"/>
                </a:solidFill>
                <a:effectLst/>
              </a:rPr>
              <a:t>10</a:t>
            </a:r>
            <a:r>
              <a:rPr lang="de-AT" dirty="0"/>
              <a:t>]</a:t>
            </a:r>
            <a:r>
              <a:rPr lang="de-AT" dirty="0">
                <a:solidFill>
                  <a:srgbClr val="CC7832"/>
                </a:solidFill>
                <a:effectLst/>
              </a:rPr>
              <a:t>;</a:t>
            </a:r>
            <a:br>
              <a:rPr lang="de-AT" dirty="0">
                <a:solidFill>
                  <a:srgbClr val="CC7832"/>
                </a:solidFill>
                <a:effectLst/>
              </a:rPr>
            </a:br>
            <a:r>
              <a:rPr lang="de-AT" dirty="0" err="1"/>
              <a:t>numbers</a:t>
            </a:r>
            <a:r>
              <a:rPr lang="de-AT" dirty="0"/>
              <a:t>[</a:t>
            </a:r>
            <a:r>
              <a:rPr lang="de-AT" dirty="0">
                <a:solidFill>
                  <a:srgbClr val="6897BB"/>
                </a:solidFill>
                <a:effectLst/>
              </a:rPr>
              <a:t>0</a:t>
            </a:r>
            <a:r>
              <a:rPr lang="de-AT" dirty="0"/>
              <a:t>] = </a:t>
            </a:r>
            <a:r>
              <a:rPr lang="de-AT" dirty="0" err="1"/>
              <a:t>Long.</a:t>
            </a:r>
            <a:r>
              <a:rPr lang="de-AT" i="1" dirty="0" err="1">
                <a:effectLst/>
              </a:rPr>
              <a:t>valueOf</a:t>
            </a:r>
            <a:r>
              <a:rPr lang="de-AT" dirty="0"/>
              <a:t>( </a:t>
            </a:r>
            <a:r>
              <a:rPr lang="de-AT" dirty="0">
                <a:solidFill>
                  <a:srgbClr val="6897BB"/>
                </a:solidFill>
                <a:effectLst/>
              </a:rPr>
              <a:t>0 </a:t>
            </a:r>
            <a:r>
              <a:rPr lang="de-AT" dirty="0"/>
              <a:t>)</a:t>
            </a:r>
            <a:r>
              <a:rPr lang="de-AT" dirty="0">
                <a:solidFill>
                  <a:srgbClr val="CC7832"/>
                </a:solidFill>
                <a:effectLst/>
              </a:rPr>
              <a:t>; </a:t>
            </a:r>
            <a:r>
              <a:rPr lang="de-AT" dirty="0">
                <a:solidFill>
                  <a:srgbClr val="808080"/>
                </a:solidFill>
                <a:effectLst/>
              </a:rPr>
              <a:t>// </a:t>
            </a:r>
            <a:r>
              <a:rPr lang="de-AT" dirty="0" err="1">
                <a:solidFill>
                  <a:srgbClr val="808080"/>
                </a:solidFill>
                <a:effectLst/>
              </a:rPr>
              <a:t>throws</a:t>
            </a:r>
            <a:r>
              <a:rPr lang="de-AT" dirty="0">
                <a:solidFill>
                  <a:srgbClr val="808080"/>
                </a:solidFill>
                <a:effectLst/>
              </a:rPr>
              <a:t> </a:t>
            </a:r>
            <a:r>
              <a:rPr lang="de-AT" dirty="0" err="1">
                <a:solidFill>
                  <a:srgbClr val="808080"/>
                </a:solidFill>
                <a:effectLst/>
              </a:rPr>
              <a:t>ArrayStoreException</a:t>
            </a:r>
            <a:br>
              <a:rPr lang="de-AT" dirty="0">
                <a:solidFill>
                  <a:srgbClr val="808080"/>
                </a:solidFill>
                <a:effectLst/>
              </a:rPr>
            </a:br>
            <a:endParaRPr lang="de-DE" dirty="0">
              <a:solidFill>
                <a:srgbClr val="808080"/>
              </a:solidFill>
              <a:effectLst/>
            </a:endParaRPr>
          </a:p>
          <a:p>
            <a:endParaRPr lang="de-DE" dirty="0">
              <a:solidFill>
                <a:srgbClr val="808080"/>
              </a:solidFill>
              <a:effectLst/>
            </a:endParaRPr>
          </a:p>
          <a:p>
            <a:r>
              <a:rPr lang="de-DE" dirty="0"/>
              <a:t>https://</a:t>
            </a:r>
            <a:r>
              <a:rPr lang="de-DE" dirty="0" err="1"/>
              <a:t>eclipsesource.com</a:t>
            </a:r>
            <a:r>
              <a:rPr lang="de-DE" dirty="0"/>
              <a:t>/</a:t>
            </a:r>
            <a:r>
              <a:rPr lang="de-DE" dirty="0" err="1"/>
              <a:t>blogs</a:t>
            </a:r>
            <a:r>
              <a:rPr lang="de-DE" dirty="0"/>
              <a:t>/2014/04/11/3-good-reasons-to-avoid-arrays-in-java-interfaces/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372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7169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leitet nicht direkt von Collection ab, ist also keine „waschechte“ Collection, aber sehr ähnlich.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66953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www.javatpoint.com</a:t>
            </a:r>
            <a:r>
              <a:rPr lang="de-DE" dirty="0"/>
              <a:t>/</a:t>
            </a:r>
            <a:r>
              <a:rPr lang="de-DE" dirty="0" err="1"/>
              <a:t>difference</a:t>
            </a:r>
            <a:r>
              <a:rPr lang="de-DE" dirty="0"/>
              <a:t>-</a:t>
            </a:r>
            <a:r>
              <a:rPr lang="de-DE" dirty="0" err="1"/>
              <a:t>between</a:t>
            </a:r>
            <a:r>
              <a:rPr lang="de-DE" dirty="0"/>
              <a:t>-arraylist-</a:t>
            </a:r>
            <a:r>
              <a:rPr lang="de-DE" dirty="0" err="1"/>
              <a:t>and</a:t>
            </a:r>
            <a:r>
              <a:rPr lang="de-DE" dirty="0"/>
              <a:t>-</a:t>
            </a:r>
            <a:r>
              <a:rPr lang="de-DE" dirty="0" err="1"/>
              <a:t>linkedlist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07917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Einige kurze Codebeispiele zeigen wie man verschiedene Collections anlegt. Was hinzufügt, abruft, löscht,....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33000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03162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0238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0"/>
            <a:ext cx="190817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0"/>
            <a:ext cx="91678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25" y="188913"/>
            <a:ext cx="19034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-100013"/>
            <a:ext cx="1511300" cy="154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339752" y="5013176"/>
            <a:ext cx="6478541" cy="35853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 b="1">
                <a:solidFill>
                  <a:srgbClr val="FF0000"/>
                </a:solidFill>
              </a:defRPr>
            </a:lvl1pPr>
          </a:lstStyle>
          <a:p>
            <a:pPr lvl="0"/>
            <a:r>
              <a:rPr lang="de-DE" altLang="de-DE" noProof="0" dirty="0"/>
              <a:t>Untertitel oder Name des/der Vortragenden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39752" y="4293096"/>
            <a:ext cx="6479418" cy="558006"/>
          </a:xfrm>
          <a:prstGeom prst="rect">
            <a:avLst/>
          </a:prstGeom>
        </p:spPr>
        <p:txBody>
          <a:bodyPr/>
          <a:lstStyle>
            <a:lvl1pPr algn="l">
              <a:defRPr sz="3800" b="1">
                <a:solidFill>
                  <a:srgbClr val="E63A1E"/>
                </a:solidFill>
              </a:defRPr>
            </a:lvl1pPr>
          </a:lstStyle>
          <a:p>
            <a:pPr lvl="0"/>
            <a:r>
              <a:rPr lang="de-DE" altLang="de-DE" noProof="0" dirty="0"/>
              <a:t>Präsentations-Titel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2C5A611B-4140-4F85-8A4D-BAA5E7583BE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339752" y="5805488"/>
            <a:ext cx="489426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Höhere Abteilung für Mechatronik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Höhere Abteilung für Informationstechnologie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Fachschule für Informationstechnik</a:t>
            </a:r>
            <a:endParaRPr lang="de-DE" alt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6104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76672"/>
            <a:ext cx="7886700" cy="8539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916832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740744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916832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740744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891773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475296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3311" y="620688"/>
            <a:ext cx="8289169" cy="6204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95936" y="1916832"/>
            <a:ext cx="4460793" cy="46836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5653200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187325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82629861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1" y="620688"/>
            <a:ext cx="7329760" cy="57606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E6381D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43823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73539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33AEFE6-B173-48F0-9ED9-8C83838E95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20977">
            <a:off x="3231878" y="43253"/>
            <a:ext cx="4703609" cy="644299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1601505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Allgemein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Allgemein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284945707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ischentitel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105BBC9-B72A-4EFD-BDDA-2CA3750CA8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8520" y="4797152"/>
            <a:ext cx="9144000" cy="228163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825641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Mechatronik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ME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197778047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897649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IT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IT</a:t>
            </a:r>
            <a:endParaRPr lang="de-AT" sz="36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AF1B544-D947-481E-B8DA-81FA2FB5A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2536" y="5244969"/>
            <a:ext cx="9144000" cy="161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6332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564904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FS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FS</a:t>
            </a:r>
            <a:endParaRPr lang="de-AT" sz="3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BB172B-0785-487B-BF86-DE0E9675A9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92080" y="4480668"/>
            <a:ext cx="3185589" cy="237993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B0A03E9-29E6-4516-A3E0-ACE9465960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1599" y="4480668"/>
            <a:ext cx="2756223" cy="236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7435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el und groß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0" y="548680"/>
            <a:ext cx="8410575" cy="711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29056D6-1373-4370-9956-DB8E1E4BCC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600" y="1484784"/>
            <a:ext cx="7008779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15741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844824"/>
            <a:ext cx="7886700" cy="271765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25317243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0" y="476672"/>
            <a:ext cx="8410575" cy="711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2600" y="1773238"/>
            <a:ext cx="4129088" cy="4525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64088" y="1773238"/>
            <a:ext cx="4129087" cy="4525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4021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>
            <a:alpha val="9803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platzhalter 3"/>
          <p:cNvSpPr>
            <a:spLocks noGrp="1"/>
          </p:cNvSpPr>
          <p:nvPr>
            <p:ph type="body" idx="1"/>
          </p:nvPr>
        </p:nvSpPr>
        <p:spPr bwMode="auto">
          <a:xfrm>
            <a:off x="539750" y="1898650"/>
            <a:ext cx="8243888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Mastertextformat bearbeien</a:t>
            </a:r>
          </a:p>
          <a:p>
            <a:pPr lvl="1"/>
            <a:r>
              <a:rPr lang="de-AT" altLang="de-DE"/>
              <a:t>Zweite Ebene</a:t>
            </a:r>
          </a:p>
          <a:p>
            <a:pPr lvl="2"/>
            <a:r>
              <a:rPr lang="de-AT" altLang="de-DE"/>
              <a:t>Dritte Ebene</a:t>
            </a:r>
          </a:p>
          <a:p>
            <a:pPr lvl="3"/>
            <a:r>
              <a:rPr lang="de-AT" altLang="de-DE"/>
              <a:t>Vierte Ebene</a:t>
            </a:r>
          </a:p>
          <a:p>
            <a:pPr lvl="4"/>
            <a:r>
              <a:rPr lang="de-AT" altLang="de-DE"/>
              <a:t>Fünfte Ebene</a:t>
            </a:r>
            <a:endParaRPr lang="de-DE" altLang="de-DE"/>
          </a:p>
        </p:txBody>
      </p:sp>
      <p:pic>
        <p:nvPicPr>
          <p:cNvPr id="1028" name="Bild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160338"/>
            <a:ext cx="124460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hteck 11"/>
          <p:cNvSpPr/>
          <p:nvPr userDrawn="1"/>
        </p:nvSpPr>
        <p:spPr>
          <a:xfrm>
            <a:off x="-7938" y="0"/>
            <a:ext cx="360363" cy="2160588"/>
          </a:xfrm>
          <a:prstGeom prst="rect">
            <a:avLst/>
          </a:prstGeom>
          <a:solidFill>
            <a:srgbClr val="E63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30" name="Titelplatzhalter 6"/>
          <p:cNvSpPr>
            <a:spLocks noGrp="1"/>
          </p:cNvSpPr>
          <p:nvPr>
            <p:ph type="title"/>
          </p:nvPr>
        </p:nvSpPr>
        <p:spPr bwMode="auto">
          <a:xfrm>
            <a:off x="539750" y="548680"/>
            <a:ext cx="7272610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Mastertitelformat bearbeiten</a:t>
            </a:r>
            <a:endParaRPr lang="de-DE" alt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8789988" y="4697413"/>
            <a:ext cx="360362" cy="2160587"/>
          </a:xfrm>
          <a:prstGeom prst="rect">
            <a:avLst/>
          </a:prstGeom>
          <a:solidFill>
            <a:srgbClr val="E63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8693150" y="6496050"/>
            <a:ext cx="558800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fld id="{882E5071-1FE0-4B5A-94B7-5E6B3EC9DFE3}" type="slidenum">
              <a:rPr lang="en-GB" altLang="de-DE" sz="1400" smtClean="0">
                <a:solidFill>
                  <a:schemeClr val="bg1"/>
                </a:solidFill>
                <a:latin typeface="Trebuchet MS" charset="0"/>
              </a:rPr>
              <a:pPr algn="ctr" eaLnBrk="1" hangingPunct="1">
                <a:defRPr/>
              </a:pPr>
              <a:t>‹Nr.›</a:t>
            </a:fld>
            <a:endParaRPr lang="en-GB" altLang="de-DE" sz="1200" dirty="0">
              <a:solidFill>
                <a:schemeClr val="bg1"/>
              </a:solidFill>
              <a:latin typeface="Trebuchet M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6" r:id="rId2"/>
    <p:sldLayoutId id="2147483867" r:id="rId3"/>
    <p:sldLayoutId id="2147483870" r:id="rId4"/>
    <p:sldLayoutId id="2147483868" r:id="rId5"/>
    <p:sldLayoutId id="2147483869" r:id="rId6"/>
    <p:sldLayoutId id="2147483860" r:id="rId7"/>
    <p:sldLayoutId id="2147483857" r:id="rId8"/>
    <p:sldLayoutId id="2147483858" r:id="rId9"/>
    <p:sldLayoutId id="2147483859" r:id="rId10"/>
    <p:sldLayoutId id="2147483861" r:id="rId11"/>
    <p:sldLayoutId id="2147483862" r:id="rId12"/>
    <p:sldLayoutId id="2147483863" r:id="rId13"/>
  </p:sldLayoutIdLst>
  <p:transition spd="slow"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400" kern="1200">
          <a:solidFill>
            <a:srgbClr val="0D0D0D"/>
          </a:solidFill>
          <a:latin typeface="+mn-lt"/>
          <a:ea typeface="+mn-ea"/>
          <a:cs typeface="+mn-cs"/>
        </a:defRPr>
      </a:lvl1pPr>
      <a:lvl2pPr marL="446088" indent="-179388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200" kern="1200">
          <a:solidFill>
            <a:srgbClr val="0D0D0D"/>
          </a:solidFill>
          <a:latin typeface="+mn-lt"/>
          <a:ea typeface="+mn-ea"/>
          <a:cs typeface="+mn-cs"/>
        </a:defRPr>
      </a:lvl2pPr>
      <a:lvl3pPr marL="625475" indent="-177800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000" kern="1200">
          <a:solidFill>
            <a:srgbClr val="0D0D0D"/>
          </a:solidFill>
          <a:latin typeface="+mn-lt"/>
          <a:ea typeface="+mn-ea"/>
          <a:cs typeface="+mn-cs"/>
        </a:defRPr>
      </a:lvl3pPr>
      <a:lvl4pPr marL="804863" indent="-131763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kern="1200">
          <a:solidFill>
            <a:srgbClr val="0D0D0D"/>
          </a:solidFill>
          <a:latin typeface="+mn-lt"/>
          <a:ea typeface="+mn-ea"/>
          <a:cs typeface="+mn-cs"/>
        </a:defRPr>
      </a:lvl4pPr>
      <a:lvl5pPr marL="984250" indent="-166688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rgbClr val="0D0D0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util/TreeMap.html" TargetMode="External"/><Relationship Id="rId2" Type="http://schemas.openxmlformats.org/officeDocument/2006/relationships/hyperlink" Target="https://docs.oracle.com/javase/8/docs/api/java/util/HashMa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oracle.com/javase/8/docs/api/java/util/LinkedHashMap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util/Collection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racle.com/javase/8/docs/api/java/util/ArrayList.html" TargetMode="External"/><Relationship Id="rId5" Type="http://schemas.openxmlformats.org/officeDocument/2006/relationships/hyperlink" Target="https://docs.oracle.com/javase/8/docs/api/java/util/Set.html" TargetMode="External"/><Relationship Id="rId4" Type="http://schemas.openxmlformats.org/officeDocument/2006/relationships/hyperlink" Target="https://docs.oracle.com/javase/8/docs/api/java/util/List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util/Arrays.html" TargetMode="External"/><Relationship Id="rId2" Type="http://schemas.openxmlformats.org/officeDocument/2006/relationships/hyperlink" Target="https://docs.oracle.com/javase/8/docs/api/java/util/Collection.html#toArray--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util/Collection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docs.oracle.com/javase/tutorial/figures/collections/colls-coreInterfaces.gi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util/ArrayList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racle.com/en/java/javase/19/docs/api/java.base/java/util/Stack.html" TargetMode="External"/><Relationship Id="rId5" Type="http://schemas.openxmlformats.org/officeDocument/2006/relationships/hyperlink" Target="https://docs.oracle.com/en/java/javase/19/docs/api/java.base/java/util/Vector.html" TargetMode="External"/><Relationship Id="rId4" Type="http://schemas.openxmlformats.org/officeDocument/2006/relationships/hyperlink" Target="https://docs.oracle.com/javase/8/docs/api/java/util/LinkedList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util/TreeSet.html" TargetMode="External"/><Relationship Id="rId2" Type="http://schemas.openxmlformats.org/officeDocument/2006/relationships/hyperlink" Target="https://docs.oracle.com/javase/8/docs/api/java/util/HashSe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oracle.com/javase/8/docs/api/java/util/LinkedHashSe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855F2D-6E55-FF46-A8BB-2D47A3C12DCA}"/>
              </a:ext>
            </a:extLst>
          </p:cNvPr>
          <p:cNvSpPr txBox="1"/>
          <p:nvPr/>
        </p:nvSpPr>
        <p:spPr>
          <a:xfrm>
            <a:off x="2707574" y="60207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3EEF066-41AA-264E-B5DC-C6CED36067AC}"/>
              </a:ext>
            </a:extLst>
          </p:cNvPr>
          <p:cNvSpPr txBox="1"/>
          <p:nvPr/>
        </p:nvSpPr>
        <p:spPr>
          <a:xfrm>
            <a:off x="2959094" y="3449031"/>
            <a:ext cx="61849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Java Collections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2A08B9-4BF7-3945-A9A0-0A9C636AFDE6}"/>
              </a:ext>
            </a:extLst>
          </p:cNvPr>
          <p:cNvSpPr txBox="1"/>
          <p:nvPr/>
        </p:nvSpPr>
        <p:spPr>
          <a:xfrm>
            <a:off x="5950625" y="4695527"/>
            <a:ext cx="319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DI Reinhold Buchinger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F37CC5E-EC45-FD4B-B5DC-AC7BC03BCDAC}"/>
              </a:ext>
            </a:extLst>
          </p:cNvPr>
          <p:cNvSpPr/>
          <p:nvPr/>
        </p:nvSpPr>
        <p:spPr>
          <a:xfrm>
            <a:off x="4726324" y="5157192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6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Creative</a:t>
            </a:r>
            <a:r>
              <a:rPr lang="de-AT" sz="1600" dirty="0"/>
              <a:t> </a:t>
            </a:r>
            <a:r>
              <a:rPr lang="de-AT" sz="1600" dirty="0" err="1">
                <a:solidFill>
                  <a:srgbClr val="E6381D"/>
                </a:solidFill>
                <a:latin typeface="+mj-lt"/>
                <a:ea typeface="+mj-ea"/>
                <a:cs typeface="+mj-cs"/>
              </a:rPr>
              <a:t>Commons</a:t>
            </a:r>
            <a:r>
              <a:rPr lang="de-AT" sz="16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-Lizenz CC BY-NC-SA 4.0 AT.</a:t>
            </a:r>
          </a:p>
        </p:txBody>
      </p:sp>
    </p:spTree>
    <p:extLst>
      <p:ext uri="{BB962C8B-B14F-4D97-AF65-F5344CB8AC3E}">
        <p14:creationId xmlns:p14="http://schemas.microsoft.com/office/powerpoint/2010/main" val="86230161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DE540-7E46-B947-9A98-DFD14D05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Map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B004FE-D52F-3B49-A442-BF7CCFCE9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Map</a:t>
            </a:r>
            <a:r>
              <a:rPr lang="de-DE" dirty="0"/>
              <a:t> ist eine Datenstruktur....</a:t>
            </a:r>
          </a:p>
          <a:p>
            <a:pPr lvl="1"/>
            <a:r>
              <a:rPr lang="de-DE" dirty="0"/>
              <a:t>die Schlüssel (</a:t>
            </a:r>
            <a:r>
              <a:rPr lang="de-DE" dirty="0" err="1"/>
              <a:t>keys</a:t>
            </a:r>
            <a:r>
              <a:rPr lang="de-DE" dirty="0"/>
              <a:t>) zu Werten (</a:t>
            </a:r>
            <a:r>
              <a:rPr lang="de-DE" dirty="0" err="1"/>
              <a:t>values</a:t>
            </a:r>
            <a:r>
              <a:rPr lang="de-DE" dirty="0"/>
              <a:t>) zuordnet</a:t>
            </a:r>
          </a:p>
          <a:p>
            <a:pPr lvl="2"/>
            <a:r>
              <a:rPr lang="de-DE" dirty="0"/>
              <a:t>z.B. Name (</a:t>
            </a:r>
            <a:r>
              <a:rPr lang="de-DE" dirty="0" err="1"/>
              <a:t>key</a:t>
            </a:r>
            <a:r>
              <a:rPr lang="de-DE" dirty="0"/>
              <a:t>) zu Telefonnummer (</a:t>
            </a:r>
            <a:r>
              <a:rPr lang="de-DE" dirty="0" err="1"/>
              <a:t>value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bei der alle Schlüssel eindeutig sein müssen</a:t>
            </a:r>
          </a:p>
          <a:p>
            <a:pPr marL="266700" lvl="1" indent="0">
              <a:buNone/>
            </a:pPr>
            <a:endParaRPr lang="de-DE" dirty="0"/>
          </a:p>
          <a:p>
            <a:r>
              <a:rPr lang="de-DE" dirty="0"/>
              <a:t>Die Java API kennt drei konkrete Implementierungen einer </a:t>
            </a:r>
            <a:r>
              <a:rPr lang="de-DE" dirty="0" err="1"/>
              <a:t>Map</a:t>
            </a:r>
            <a:r>
              <a:rPr lang="de-DE" dirty="0"/>
              <a:t> (vgl. Sets!):</a:t>
            </a:r>
          </a:p>
          <a:p>
            <a:pPr lvl="1"/>
            <a:r>
              <a:rPr lang="de-DE" dirty="0">
                <a:hlinkClick r:id="rId2"/>
              </a:rPr>
              <a:t>HashMap</a:t>
            </a:r>
            <a:r>
              <a:rPr lang="de-DE" dirty="0"/>
              <a:t> (keine Ordnung)</a:t>
            </a:r>
          </a:p>
          <a:p>
            <a:pPr lvl="1"/>
            <a:r>
              <a:rPr lang="de-DE" dirty="0">
                <a:hlinkClick r:id="rId3"/>
              </a:rPr>
              <a:t>TreeMap</a:t>
            </a:r>
            <a:r>
              <a:rPr lang="de-DE" dirty="0"/>
              <a:t> (Elemente sind immer geordnet)</a:t>
            </a:r>
          </a:p>
          <a:p>
            <a:pPr lvl="1"/>
            <a:r>
              <a:rPr lang="de-DE" dirty="0">
                <a:hlinkClick r:id="rId4"/>
              </a:rPr>
              <a:t>LinkedHashMap</a:t>
            </a:r>
            <a:r>
              <a:rPr lang="de-DE" dirty="0"/>
              <a:t> (Reihenfolge des Einfügens bleibt erhalten)</a:t>
            </a:r>
          </a:p>
        </p:txBody>
      </p:sp>
    </p:spTree>
    <p:extLst>
      <p:ext uri="{BB962C8B-B14F-4D97-AF65-F5344CB8AC3E}">
        <p14:creationId xmlns:p14="http://schemas.microsoft.com/office/powerpoint/2010/main" val="28578720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C44B57-6EBC-B04D-BD54-F6BF1A2E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Generics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83DFA9-A6E0-3747-BBC6-3C1D48D00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Eine Collection (z.B. ArrayList) ist so implementiert, dass ein beliebiger Datentyp darin gespeichert werden kann.</a:t>
            </a:r>
          </a:p>
          <a:p>
            <a:r>
              <a:rPr lang="de-DE" dirty="0"/>
              <a:t>Im Code wird aber angegeben welchen Datentyp man in der Collection speichern will.</a:t>
            </a:r>
          </a:p>
          <a:p>
            <a:pPr lvl="1"/>
            <a:r>
              <a:rPr lang="de-DE" dirty="0"/>
              <a:t>Erlaubt eine Überprüfung, ob nur Objekte vom gewünschten Datentyp eingefügt werden, bereits vom Compiler und nicht erst während der Ausführung des Programms.</a:t>
            </a:r>
          </a:p>
          <a:p>
            <a:pPr lvl="1"/>
            <a:r>
              <a:rPr lang="de-DE" dirty="0"/>
              <a:t>Verhindert somit Fehler während der Programmausführung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93F8757-FCA3-D342-98C6-7346541CAF1A}"/>
              </a:ext>
            </a:extLst>
          </p:cNvPr>
          <p:cNvSpPr txBox="1"/>
          <p:nvPr/>
        </p:nvSpPr>
        <p:spPr>
          <a:xfrm>
            <a:off x="2328437" y="5661248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ArrayList</a:t>
            </a:r>
            <a:r>
              <a:rPr lang="de-AT" dirty="0"/>
              <a:t>&lt;String&gt; </a:t>
            </a:r>
            <a:r>
              <a:rPr lang="de-AT" dirty="0" err="1"/>
              <a:t>list</a:t>
            </a:r>
            <a:r>
              <a:rPr lang="de-AT" dirty="0"/>
              <a:t> = </a:t>
            </a:r>
            <a:r>
              <a:rPr lang="de-AT" b="1" dirty="0" err="1">
                <a:solidFill>
                  <a:srgbClr val="000080"/>
                </a:solidFill>
              </a:rPr>
              <a:t>new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 err="1"/>
              <a:t>ArrayList</a:t>
            </a:r>
            <a:r>
              <a:rPr lang="de-AT" dirty="0"/>
              <a:t>&lt;&gt;();</a:t>
            </a:r>
            <a:endParaRPr lang="de-DE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D0E674C0-FE90-6840-9961-83A573AF171E}"/>
              </a:ext>
            </a:extLst>
          </p:cNvPr>
          <p:cNvCxnSpPr>
            <a:cxnSpLocks/>
          </p:cNvCxnSpPr>
          <p:nvPr/>
        </p:nvCxnSpPr>
        <p:spPr>
          <a:xfrm>
            <a:off x="3491880" y="6021288"/>
            <a:ext cx="576064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7D49F2A-3151-1C4E-93E9-669AC1C9BF0D}"/>
              </a:ext>
            </a:extLst>
          </p:cNvPr>
          <p:cNvCxnSpPr>
            <a:cxnSpLocks/>
          </p:cNvCxnSpPr>
          <p:nvPr/>
        </p:nvCxnSpPr>
        <p:spPr>
          <a:xfrm>
            <a:off x="6228184" y="6021288"/>
            <a:ext cx="216024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193310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BBEED-30E3-5748-9243-67102EC7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68D856-974D-2E4D-A73E-535661C12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DE" sz="4000" dirty="0"/>
              <a:t>Codebeispiele</a:t>
            </a:r>
          </a:p>
        </p:txBody>
      </p:sp>
    </p:spTree>
    <p:extLst>
      <p:ext uri="{BB962C8B-B14F-4D97-AF65-F5344CB8AC3E}">
        <p14:creationId xmlns:p14="http://schemas.microsoft.com/office/powerpoint/2010/main" val="2480579641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5904C60-D81D-8844-AEE6-3366AC2611D9}"/>
              </a:ext>
            </a:extLst>
          </p:cNvPr>
          <p:cNvSpPr/>
          <p:nvPr/>
        </p:nvSpPr>
        <p:spPr>
          <a:xfrm>
            <a:off x="3097077" y="2598003"/>
            <a:ext cx="29498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rgbClr val="E6381D"/>
                </a:solidFill>
                <a:latin typeface="Trebuchet MS"/>
                <a:ea typeface="+mj-ea"/>
                <a:cs typeface="+mj-cs"/>
              </a:rPr>
              <a:t>Interfaces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4253677885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2469C-7F50-F341-BBDC-B112CD37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Interface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2AD6D1-0663-294F-874D-E92DCAB14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2376264"/>
          </a:xfrm>
        </p:spPr>
        <p:txBody>
          <a:bodyPr/>
          <a:lstStyle/>
          <a:p>
            <a:r>
              <a:rPr lang="de-DE" dirty="0"/>
              <a:t>Wiederholung: Was ist ein Interface?</a:t>
            </a:r>
          </a:p>
          <a:p>
            <a:r>
              <a:rPr lang="de-AT" dirty="0"/>
              <a:t>Ein Interface besitzt keine Implementierungen, sondern nur Methodenköpfe und Konstanten.</a:t>
            </a:r>
          </a:p>
          <a:p>
            <a:r>
              <a:rPr lang="de-AT" dirty="0"/>
              <a:t>Trennt die Definition der Schnittstelle von der Implementierung.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14AA28-35E1-C140-B311-4D42F926B710}"/>
              </a:ext>
            </a:extLst>
          </p:cNvPr>
          <p:cNvSpPr txBox="1"/>
          <p:nvPr/>
        </p:nvSpPr>
        <p:spPr>
          <a:xfrm>
            <a:off x="319793" y="4869160"/>
            <a:ext cx="35830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err="1">
                <a:solidFill>
                  <a:srgbClr val="000080"/>
                </a:solidFill>
              </a:rPr>
              <a:t>public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b="1" dirty="0" err="1">
                <a:solidFill>
                  <a:srgbClr val="000080"/>
                </a:solidFill>
              </a:rPr>
              <a:t>interface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 err="1"/>
              <a:t>RidableAnimal</a:t>
            </a:r>
            <a:r>
              <a:rPr lang="de-AT" dirty="0"/>
              <a:t> {</a:t>
            </a:r>
            <a:br>
              <a:rPr lang="de-AT" dirty="0"/>
            </a:br>
            <a:r>
              <a:rPr lang="de-AT" dirty="0"/>
              <a:t>    </a:t>
            </a:r>
            <a:r>
              <a:rPr lang="de-AT" b="1" dirty="0" err="1">
                <a:solidFill>
                  <a:srgbClr val="000080"/>
                </a:solidFill>
              </a:rPr>
              <a:t>public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b="1" dirty="0" err="1">
                <a:solidFill>
                  <a:srgbClr val="000080"/>
                </a:solidFill>
              </a:rPr>
              <a:t>void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 err="1"/>
              <a:t>rideAnimal</a:t>
            </a:r>
            <a:r>
              <a:rPr lang="de-AT" dirty="0"/>
              <a:t>();</a:t>
            </a:r>
            <a:br>
              <a:rPr lang="de-AT" dirty="0"/>
            </a:br>
            <a:r>
              <a:rPr lang="de-AT" dirty="0"/>
              <a:t>}</a:t>
            </a:r>
            <a:br>
              <a:rPr lang="de-AT" dirty="0"/>
            </a:b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9E6C56-8DA2-284C-B9AD-3FB74AA1EE42}"/>
              </a:ext>
            </a:extLst>
          </p:cNvPr>
          <p:cNvSpPr txBox="1"/>
          <p:nvPr/>
        </p:nvSpPr>
        <p:spPr>
          <a:xfrm>
            <a:off x="3902825" y="4307269"/>
            <a:ext cx="52928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err="1">
                <a:solidFill>
                  <a:srgbClr val="000080"/>
                </a:solidFill>
              </a:rPr>
              <a:t>public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b="1" dirty="0" err="1">
                <a:solidFill>
                  <a:srgbClr val="000080"/>
                </a:solidFill>
              </a:rPr>
              <a:t>class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 err="1"/>
              <a:t>Horse</a:t>
            </a:r>
            <a:r>
              <a:rPr lang="de-AT" dirty="0"/>
              <a:t> </a:t>
            </a:r>
            <a:r>
              <a:rPr lang="de-AT" b="1" dirty="0" err="1">
                <a:solidFill>
                  <a:srgbClr val="000080"/>
                </a:solidFill>
              </a:rPr>
              <a:t>implements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 err="1"/>
              <a:t>RidableAnimal</a:t>
            </a:r>
            <a:r>
              <a:rPr lang="de-AT" dirty="0"/>
              <a:t>{</a:t>
            </a:r>
            <a:br>
              <a:rPr lang="de-AT" dirty="0"/>
            </a:br>
            <a:br>
              <a:rPr lang="de-AT" dirty="0"/>
            </a:br>
            <a:r>
              <a:rPr lang="de-AT" dirty="0"/>
              <a:t>    </a:t>
            </a:r>
            <a:r>
              <a:rPr lang="de-AT" dirty="0">
                <a:solidFill>
                  <a:srgbClr val="808000"/>
                </a:solidFill>
              </a:rPr>
              <a:t>@</a:t>
            </a:r>
            <a:r>
              <a:rPr lang="de-AT" dirty="0" err="1">
                <a:solidFill>
                  <a:srgbClr val="808000"/>
                </a:solidFill>
              </a:rPr>
              <a:t>Override</a:t>
            </a:r>
            <a:br>
              <a:rPr lang="de-AT" dirty="0">
                <a:solidFill>
                  <a:srgbClr val="808000"/>
                </a:solidFill>
              </a:rPr>
            </a:br>
            <a:r>
              <a:rPr lang="de-AT" dirty="0">
                <a:solidFill>
                  <a:srgbClr val="808000"/>
                </a:solidFill>
              </a:rPr>
              <a:t>    </a:t>
            </a:r>
            <a:r>
              <a:rPr lang="de-AT" b="1" dirty="0" err="1">
                <a:solidFill>
                  <a:srgbClr val="000080"/>
                </a:solidFill>
              </a:rPr>
              <a:t>public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b="1" dirty="0" err="1">
                <a:solidFill>
                  <a:srgbClr val="000080"/>
                </a:solidFill>
              </a:rPr>
              <a:t>void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 err="1"/>
              <a:t>rideAnimal</a:t>
            </a:r>
            <a:r>
              <a:rPr lang="de-AT" dirty="0"/>
              <a:t>() {</a:t>
            </a:r>
            <a:br>
              <a:rPr lang="de-AT" dirty="0"/>
            </a:br>
            <a:r>
              <a:rPr lang="de-AT" dirty="0"/>
              <a:t>        </a:t>
            </a:r>
            <a:r>
              <a:rPr lang="de-AT" dirty="0" err="1"/>
              <a:t>System.</a:t>
            </a:r>
            <a:r>
              <a:rPr lang="de-AT" b="1" i="1" dirty="0" err="1">
                <a:solidFill>
                  <a:srgbClr val="660E7A"/>
                </a:solidFill>
              </a:rPr>
              <a:t>out</a:t>
            </a:r>
            <a:r>
              <a:rPr lang="de-AT" dirty="0" err="1"/>
              <a:t>.println</a:t>
            </a:r>
            <a:r>
              <a:rPr lang="de-AT" dirty="0"/>
              <a:t>(</a:t>
            </a:r>
            <a:r>
              <a:rPr lang="de-AT" b="1" dirty="0">
                <a:solidFill>
                  <a:srgbClr val="008000"/>
                </a:solidFill>
              </a:rPr>
              <a:t>"</a:t>
            </a:r>
            <a:r>
              <a:rPr lang="de-AT" b="1" dirty="0" err="1">
                <a:solidFill>
                  <a:srgbClr val="008000"/>
                </a:solidFill>
              </a:rPr>
              <a:t>Riding</a:t>
            </a:r>
            <a:r>
              <a:rPr lang="de-AT" b="1" dirty="0">
                <a:solidFill>
                  <a:srgbClr val="008000"/>
                </a:solidFill>
              </a:rPr>
              <a:t> </a:t>
            </a:r>
            <a:r>
              <a:rPr lang="de-AT" b="1" dirty="0" err="1">
                <a:solidFill>
                  <a:srgbClr val="008000"/>
                </a:solidFill>
              </a:rPr>
              <a:t>is</a:t>
            </a:r>
            <a:r>
              <a:rPr lang="de-AT" b="1" dirty="0">
                <a:solidFill>
                  <a:srgbClr val="008000"/>
                </a:solidFill>
              </a:rPr>
              <a:t> </a:t>
            </a:r>
            <a:r>
              <a:rPr lang="de-AT" b="1" dirty="0" err="1">
                <a:solidFill>
                  <a:srgbClr val="008000"/>
                </a:solidFill>
              </a:rPr>
              <a:t>fun</a:t>
            </a:r>
            <a:r>
              <a:rPr lang="de-AT" b="1" dirty="0">
                <a:solidFill>
                  <a:srgbClr val="008000"/>
                </a:solidFill>
              </a:rPr>
              <a:t>"</a:t>
            </a:r>
            <a:r>
              <a:rPr lang="de-AT" dirty="0"/>
              <a:t>);</a:t>
            </a:r>
            <a:br>
              <a:rPr lang="de-AT" dirty="0"/>
            </a:br>
            <a:r>
              <a:rPr lang="de-AT" dirty="0"/>
              <a:t>    }</a:t>
            </a:r>
            <a:br>
              <a:rPr lang="de-AT" dirty="0"/>
            </a:br>
            <a:r>
              <a:rPr lang="de-AT" dirty="0"/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723497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F25314-F18F-AC42-BFFB-30587649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Interfaces &amp; Klassen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203967-7E4C-5748-BCF4-B4493E9BA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556792"/>
            <a:ext cx="8410575" cy="4941168"/>
          </a:xfrm>
        </p:spPr>
        <p:txBody>
          <a:bodyPr/>
          <a:lstStyle/>
          <a:p>
            <a:r>
              <a:rPr lang="de-DE" dirty="0">
                <a:hlinkClick r:id="rId3"/>
              </a:rPr>
              <a:t>Collection</a:t>
            </a:r>
            <a:r>
              <a:rPr lang="de-DE" dirty="0"/>
              <a:t> ist ein Interface</a:t>
            </a:r>
          </a:p>
          <a:p>
            <a:pPr lvl="1"/>
            <a:r>
              <a:rPr lang="de-DE" dirty="0"/>
              <a:t>D.h. definiert etliche Methoden, implementiert sie aber nicht.</a:t>
            </a:r>
          </a:p>
          <a:p>
            <a:pPr lvl="1"/>
            <a:r>
              <a:rPr lang="de-DE" dirty="0"/>
              <a:t>Es kann kein Objekt davon erzeugt werden.</a:t>
            </a:r>
          </a:p>
          <a:p>
            <a:r>
              <a:rPr lang="de-DE" dirty="0">
                <a:hlinkClick r:id="rId4"/>
              </a:rPr>
              <a:t>List</a:t>
            </a:r>
            <a:r>
              <a:rPr lang="de-DE" dirty="0"/>
              <a:t> und </a:t>
            </a:r>
            <a:r>
              <a:rPr lang="de-DE" dirty="0">
                <a:hlinkClick r:id="rId5"/>
              </a:rPr>
              <a:t>Set</a:t>
            </a:r>
            <a:r>
              <a:rPr lang="de-DE" dirty="0"/>
              <a:t> sind Interfaces und erben von Collection</a:t>
            </a:r>
          </a:p>
          <a:p>
            <a:pPr lvl="1"/>
            <a:r>
              <a:rPr lang="de-DE" dirty="0"/>
              <a:t>Besitzen alle Methoden von Collection und </a:t>
            </a:r>
            <a:r>
              <a:rPr lang="de-DE" dirty="0" err="1"/>
              <a:t>evt</a:t>
            </a:r>
            <a:r>
              <a:rPr lang="de-DE" dirty="0"/>
              <a:t>. noch zusätzliche</a:t>
            </a:r>
          </a:p>
          <a:p>
            <a:pPr lvl="1"/>
            <a:r>
              <a:rPr lang="de-DE" dirty="0"/>
              <a:t>Es kann kein Objekt davon erzeugt werden.</a:t>
            </a:r>
          </a:p>
          <a:p>
            <a:r>
              <a:rPr lang="de-DE" dirty="0">
                <a:hlinkClick r:id="rId6"/>
              </a:rPr>
              <a:t>ArrayList</a:t>
            </a:r>
            <a:r>
              <a:rPr lang="de-DE" dirty="0"/>
              <a:t> (als Beispiel) implementiert das Interface List</a:t>
            </a:r>
          </a:p>
          <a:p>
            <a:pPr lvl="1"/>
            <a:r>
              <a:rPr lang="de-DE" dirty="0"/>
              <a:t>Implementiert alle Methoden des Interfaces (und könnte noch zusätzliche implementieren)</a:t>
            </a:r>
          </a:p>
          <a:p>
            <a:pPr lvl="1"/>
            <a:r>
              <a:rPr lang="de-DE" dirty="0"/>
              <a:t>Es kann ein Objekt davon erzeugt werden.</a:t>
            </a:r>
          </a:p>
        </p:txBody>
      </p:sp>
    </p:spTree>
    <p:extLst>
      <p:ext uri="{BB962C8B-B14F-4D97-AF65-F5344CB8AC3E}">
        <p14:creationId xmlns:p14="http://schemas.microsoft.com/office/powerpoint/2010/main" val="182461399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C2A14-6EE5-BE48-832B-44D0DA64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UML </a:t>
            </a:r>
            <a:r>
              <a:rPr lang="de-DE" dirty="0" err="1"/>
              <a:t>Diagram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B6880DA-B889-4F49-B49C-CFF65B8F0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150" y="2279650"/>
            <a:ext cx="8013700" cy="2298700"/>
          </a:xfrm>
        </p:spPr>
      </p:pic>
    </p:spTree>
    <p:extLst>
      <p:ext uri="{BB962C8B-B14F-4D97-AF65-F5344CB8AC3E}">
        <p14:creationId xmlns:p14="http://schemas.microsoft.com/office/powerpoint/2010/main" val="730412420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8377BD-C28C-874A-B8B0-D1C4D4F1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Interfaces &amp; Klassen - Beispiel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78A69ECF-894E-BA40-9C01-CB5A96EFB1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389218"/>
              </p:ext>
            </p:extLst>
          </p:nvPr>
        </p:nvGraphicFramePr>
        <p:xfrm>
          <a:off x="179512" y="3749462"/>
          <a:ext cx="84105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5287">
                  <a:extLst>
                    <a:ext uri="{9D8B030D-6E8A-4147-A177-3AD203B41FA5}">
                      <a16:colId xmlns:a16="http://schemas.microsoft.com/office/drawing/2014/main" val="2550118706"/>
                    </a:ext>
                  </a:extLst>
                </a:gridCol>
                <a:gridCol w="4205287">
                  <a:extLst>
                    <a:ext uri="{9D8B030D-6E8A-4147-A177-3AD203B41FA5}">
                      <a16:colId xmlns:a16="http://schemas.microsoft.com/office/drawing/2014/main" val="2328685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Datentyp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Zugriff auf...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66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ArrayList (Klasse)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Methoden von ArrayList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690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List (Interface)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Methoden von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8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Collection (Interface)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Methoden von Collection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581866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3B3559A9-A57D-8741-8687-F5699F762954}"/>
              </a:ext>
            </a:extLst>
          </p:cNvPr>
          <p:cNvSpPr txBox="1"/>
          <p:nvPr/>
        </p:nvSpPr>
        <p:spPr>
          <a:xfrm>
            <a:off x="2126457" y="2524544"/>
            <a:ext cx="4891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200" b="1" dirty="0"/>
              <a:t>?</a:t>
            </a:r>
            <a:r>
              <a:rPr lang="de-AT" sz="3200" dirty="0"/>
              <a:t> </a:t>
            </a:r>
            <a:r>
              <a:rPr lang="de-AT" sz="3200" dirty="0" err="1"/>
              <a:t>list</a:t>
            </a:r>
            <a:r>
              <a:rPr lang="de-AT" sz="3200" dirty="0"/>
              <a:t> = </a:t>
            </a:r>
            <a:r>
              <a:rPr lang="de-AT" sz="3200" b="1" dirty="0" err="1">
                <a:solidFill>
                  <a:srgbClr val="000080"/>
                </a:solidFill>
              </a:rPr>
              <a:t>new</a:t>
            </a:r>
            <a:r>
              <a:rPr lang="de-AT" sz="3200" b="1" dirty="0">
                <a:solidFill>
                  <a:srgbClr val="000080"/>
                </a:solidFill>
              </a:rPr>
              <a:t> </a:t>
            </a:r>
            <a:r>
              <a:rPr lang="de-AT" sz="3200" dirty="0" err="1"/>
              <a:t>ArrayList</a:t>
            </a:r>
            <a:r>
              <a:rPr lang="de-AT" sz="3200" dirty="0"/>
              <a:t>&lt;&gt;();</a:t>
            </a:r>
            <a:endParaRPr lang="de-DE" sz="32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EC9562E-63B3-3A43-B792-9314644020CB}"/>
              </a:ext>
            </a:extLst>
          </p:cNvPr>
          <p:cNvSpPr txBox="1">
            <a:spLocks/>
          </p:cNvSpPr>
          <p:nvPr/>
        </p:nvSpPr>
        <p:spPr bwMode="auto">
          <a:xfrm>
            <a:off x="366712" y="1772816"/>
            <a:ext cx="8777289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dirty="0"/>
              <a:t>Welchen Datentyp </a:t>
            </a:r>
            <a:r>
              <a:rPr lang="de-DE" b="1" dirty="0"/>
              <a:t>kann</a:t>
            </a:r>
            <a:r>
              <a:rPr lang="de-DE" dirty="0"/>
              <a:t> die Variable </a:t>
            </a:r>
            <a:r>
              <a:rPr lang="de-DE" dirty="0" err="1"/>
              <a:t>list</a:t>
            </a:r>
            <a:r>
              <a:rPr lang="de-DE" dirty="0"/>
              <a:t> haben?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7134F15-D4C6-5F4F-95E0-7391401261F5}"/>
              </a:ext>
            </a:extLst>
          </p:cNvPr>
          <p:cNvSpPr txBox="1">
            <a:spLocks/>
          </p:cNvSpPr>
          <p:nvPr/>
        </p:nvSpPr>
        <p:spPr bwMode="auto">
          <a:xfrm>
            <a:off x="179512" y="5805264"/>
            <a:ext cx="8777289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dirty="0"/>
              <a:t>Welcher Datentyp </a:t>
            </a:r>
            <a:r>
              <a:rPr lang="de-DE" b="1" dirty="0"/>
              <a:t>soll</a:t>
            </a:r>
            <a:r>
              <a:rPr lang="de-DE" dirty="0"/>
              <a:t> verwendet werden und warum?</a:t>
            </a:r>
          </a:p>
        </p:txBody>
      </p:sp>
    </p:spTree>
    <p:extLst>
      <p:ext uri="{BB962C8B-B14F-4D97-AF65-F5344CB8AC3E}">
        <p14:creationId xmlns:p14="http://schemas.microsoft.com/office/powerpoint/2010/main" val="3245833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8377BD-C28C-874A-B8B0-D1C4D4F1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Interfaces &amp; Klassen – Beispiel 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B3559A9-A57D-8741-8687-F5699F762954}"/>
              </a:ext>
            </a:extLst>
          </p:cNvPr>
          <p:cNvSpPr txBox="1"/>
          <p:nvPr/>
        </p:nvSpPr>
        <p:spPr>
          <a:xfrm>
            <a:off x="497772" y="2636912"/>
            <a:ext cx="7773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Collection&lt;String&gt; c = </a:t>
            </a:r>
            <a:r>
              <a:rPr lang="de-AT" b="1" dirty="0" err="1">
                <a:solidFill>
                  <a:srgbClr val="000080"/>
                </a:solidFill>
              </a:rPr>
              <a:t>new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 err="1"/>
              <a:t>ArrayList</a:t>
            </a:r>
            <a:r>
              <a:rPr lang="de-AT" dirty="0"/>
              <a:t>&lt;&gt;();</a:t>
            </a:r>
            <a:br>
              <a:rPr lang="de-AT" dirty="0"/>
            </a:br>
            <a:r>
              <a:rPr lang="de-AT" dirty="0" err="1"/>
              <a:t>c.add</a:t>
            </a:r>
            <a:r>
              <a:rPr lang="de-AT" dirty="0"/>
              <a:t>(</a:t>
            </a:r>
            <a:r>
              <a:rPr lang="de-AT" b="1" dirty="0">
                <a:solidFill>
                  <a:srgbClr val="008000"/>
                </a:solidFill>
              </a:rPr>
              <a:t>"Saturn"</a:t>
            </a:r>
            <a:r>
              <a:rPr lang="de-AT" dirty="0"/>
              <a:t>);    </a:t>
            </a:r>
            <a:r>
              <a:rPr lang="de-AT" i="1" dirty="0">
                <a:solidFill>
                  <a:srgbClr val="808080"/>
                </a:solidFill>
              </a:rPr>
              <a:t>//</a:t>
            </a:r>
            <a:r>
              <a:rPr lang="de-AT" i="1" dirty="0" err="1">
                <a:solidFill>
                  <a:srgbClr val="808080"/>
                </a:solidFill>
              </a:rPr>
              <a:t>the</a:t>
            </a:r>
            <a:r>
              <a:rPr lang="de-AT" i="1" dirty="0">
                <a:solidFill>
                  <a:srgbClr val="808080"/>
                </a:solidFill>
              </a:rPr>
              <a:t> </a:t>
            </a:r>
            <a:r>
              <a:rPr lang="de-AT" i="1" dirty="0" err="1">
                <a:solidFill>
                  <a:srgbClr val="808080"/>
                </a:solidFill>
              </a:rPr>
              <a:t>method</a:t>
            </a:r>
            <a:r>
              <a:rPr lang="de-AT" i="1" dirty="0">
                <a:solidFill>
                  <a:srgbClr val="808080"/>
                </a:solidFill>
              </a:rPr>
              <a:t> </a:t>
            </a:r>
            <a:r>
              <a:rPr lang="de-AT" i="1" dirty="0" err="1">
                <a:solidFill>
                  <a:srgbClr val="808080"/>
                </a:solidFill>
              </a:rPr>
              <a:t>add</a:t>
            </a:r>
            <a:r>
              <a:rPr lang="de-AT" i="1" dirty="0">
                <a:solidFill>
                  <a:srgbClr val="808080"/>
                </a:solidFill>
              </a:rPr>
              <a:t> </a:t>
            </a:r>
            <a:r>
              <a:rPr lang="de-AT" i="1" dirty="0" err="1">
                <a:solidFill>
                  <a:srgbClr val="808080"/>
                </a:solidFill>
              </a:rPr>
              <a:t>is</a:t>
            </a:r>
            <a:r>
              <a:rPr lang="de-AT" i="1" dirty="0">
                <a:solidFill>
                  <a:srgbClr val="808080"/>
                </a:solidFill>
              </a:rPr>
              <a:t> </a:t>
            </a:r>
            <a:r>
              <a:rPr lang="de-AT" i="1" dirty="0" err="1">
                <a:solidFill>
                  <a:srgbClr val="808080"/>
                </a:solidFill>
              </a:rPr>
              <a:t>defined</a:t>
            </a:r>
            <a:r>
              <a:rPr lang="de-AT" i="1" dirty="0">
                <a:solidFill>
                  <a:srgbClr val="808080"/>
                </a:solidFill>
              </a:rPr>
              <a:t> in </a:t>
            </a:r>
            <a:r>
              <a:rPr lang="de-AT" i="1" dirty="0" err="1">
                <a:solidFill>
                  <a:srgbClr val="808080"/>
                </a:solidFill>
              </a:rPr>
              <a:t>the</a:t>
            </a:r>
            <a:r>
              <a:rPr lang="de-AT" i="1" dirty="0">
                <a:solidFill>
                  <a:srgbClr val="808080"/>
                </a:solidFill>
              </a:rPr>
              <a:t> </a:t>
            </a:r>
            <a:r>
              <a:rPr lang="de-AT" i="1" dirty="0" err="1">
                <a:solidFill>
                  <a:srgbClr val="808080"/>
                </a:solidFill>
              </a:rPr>
              <a:t>interface</a:t>
            </a:r>
            <a:r>
              <a:rPr lang="de-AT" i="1" dirty="0">
                <a:solidFill>
                  <a:srgbClr val="808080"/>
                </a:solidFill>
              </a:rPr>
              <a:t> "Collection"</a:t>
            </a:r>
            <a:br>
              <a:rPr lang="de-AT" i="1" dirty="0">
                <a:solidFill>
                  <a:srgbClr val="808080"/>
                </a:solidFill>
              </a:rPr>
            </a:br>
            <a:r>
              <a:rPr lang="de-AT" dirty="0" err="1"/>
              <a:t>c.get</a:t>
            </a:r>
            <a:r>
              <a:rPr lang="de-AT" dirty="0"/>
              <a:t>(</a:t>
            </a:r>
            <a:r>
              <a:rPr lang="de-AT" dirty="0">
                <a:solidFill>
                  <a:srgbClr val="0000FF"/>
                </a:solidFill>
              </a:rPr>
              <a:t>0</a:t>
            </a:r>
            <a:r>
              <a:rPr lang="de-AT" dirty="0"/>
              <a:t>);   </a:t>
            </a:r>
            <a:r>
              <a:rPr lang="de-AT" i="1" dirty="0">
                <a:solidFill>
                  <a:srgbClr val="808080"/>
                </a:solidFill>
              </a:rPr>
              <a:t>//Error: not </a:t>
            </a:r>
            <a:r>
              <a:rPr lang="de-AT" i="1" dirty="0" err="1">
                <a:solidFill>
                  <a:srgbClr val="808080"/>
                </a:solidFill>
              </a:rPr>
              <a:t>method</a:t>
            </a:r>
            <a:r>
              <a:rPr lang="de-AT" i="1" dirty="0">
                <a:solidFill>
                  <a:srgbClr val="808080"/>
                </a:solidFill>
              </a:rPr>
              <a:t> "</a:t>
            </a:r>
            <a:r>
              <a:rPr lang="de-AT" i="1" dirty="0" err="1">
                <a:solidFill>
                  <a:srgbClr val="808080"/>
                </a:solidFill>
              </a:rPr>
              <a:t>get</a:t>
            </a:r>
            <a:r>
              <a:rPr lang="de-AT" i="1" dirty="0">
                <a:solidFill>
                  <a:srgbClr val="808080"/>
                </a:solidFill>
              </a:rPr>
              <a:t>"</a:t>
            </a:r>
            <a:br>
              <a:rPr lang="de-AT" i="1" dirty="0">
                <a:solidFill>
                  <a:srgbClr val="808080"/>
                </a:solidFill>
              </a:rPr>
            </a:b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0BAD81-EFEB-1544-97B7-A39332341DF4}"/>
              </a:ext>
            </a:extLst>
          </p:cNvPr>
          <p:cNvSpPr txBox="1"/>
          <p:nvPr/>
        </p:nvSpPr>
        <p:spPr>
          <a:xfrm>
            <a:off x="497772" y="3744907"/>
            <a:ext cx="6263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List&lt;String&gt; l = (List) c;  </a:t>
            </a:r>
            <a:r>
              <a:rPr lang="de-AT" i="1" dirty="0">
                <a:solidFill>
                  <a:srgbClr val="808080"/>
                </a:solidFill>
              </a:rPr>
              <a:t>//</a:t>
            </a:r>
            <a:r>
              <a:rPr lang="de-AT" i="1" dirty="0" err="1">
                <a:solidFill>
                  <a:srgbClr val="808080"/>
                </a:solidFill>
              </a:rPr>
              <a:t>cast</a:t>
            </a:r>
            <a:r>
              <a:rPr lang="de-AT" i="1" dirty="0">
                <a:solidFill>
                  <a:srgbClr val="808080"/>
                </a:solidFill>
              </a:rPr>
              <a:t> </a:t>
            </a:r>
            <a:r>
              <a:rPr lang="de-AT" i="1" dirty="0" err="1">
                <a:solidFill>
                  <a:srgbClr val="808080"/>
                </a:solidFill>
              </a:rPr>
              <a:t>to</a:t>
            </a:r>
            <a:r>
              <a:rPr lang="de-AT" i="1" dirty="0">
                <a:solidFill>
                  <a:srgbClr val="808080"/>
                </a:solidFill>
              </a:rPr>
              <a:t> </a:t>
            </a:r>
            <a:r>
              <a:rPr lang="de-AT" i="1" dirty="0" err="1">
                <a:solidFill>
                  <a:srgbClr val="808080"/>
                </a:solidFill>
              </a:rPr>
              <a:t>list</a:t>
            </a:r>
            <a:br>
              <a:rPr lang="de-AT" i="1" dirty="0">
                <a:solidFill>
                  <a:srgbClr val="808080"/>
                </a:solidFill>
              </a:rPr>
            </a:br>
            <a:r>
              <a:rPr lang="de-AT" dirty="0"/>
              <a:t>String s = </a:t>
            </a:r>
            <a:r>
              <a:rPr lang="de-AT" dirty="0" err="1"/>
              <a:t>l.get</a:t>
            </a:r>
            <a:r>
              <a:rPr lang="de-AT" dirty="0"/>
              <a:t>(</a:t>
            </a:r>
            <a:r>
              <a:rPr lang="de-AT" dirty="0">
                <a:solidFill>
                  <a:srgbClr val="0000FF"/>
                </a:solidFill>
              </a:rPr>
              <a:t>0</a:t>
            </a:r>
            <a:r>
              <a:rPr lang="de-AT" dirty="0"/>
              <a:t>);    </a:t>
            </a:r>
            <a:r>
              <a:rPr lang="de-AT" i="1" dirty="0">
                <a:solidFill>
                  <a:srgbClr val="808080"/>
                </a:solidFill>
              </a:rPr>
              <a:t>//</a:t>
            </a:r>
            <a:r>
              <a:rPr lang="de-AT" i="1" dirty="0" err="1">
                <a:solidFill>
                  <a:srgbClr val="808080"/>
                </a:solidFill>
              </a:rPr>
              <a:t>the</a:t>
            </a:r>
            <a:r>
              <a:rPr lang="de-AT" i="1" dirty="0">
                <a:solidFill>
                  <a:srgbClr val="808080"/>
                </a:solidFill>
              </a:rPr>
              <a:t> </a:t>
            </a:r>
            <a:r>
              <a:rPr lang="de-AT" i="1" dirty="0" err="1">
                <a:solidFill>
                  <a:srgbClr val="808080"/>
                </a:solidFill>
              </a:rPr>
              <a:t>interface</a:t>
            </a:r>
            <a:r>
              <a:rPr lang="de-AT" i="1" dirty="0">
                <a:solidFill>
                  <a:srgbClr val="808080"/>
                </a:solidFill>
              </a:rPr>
              <a:t> "List" </a:t>
            </a:r>
            <a:r>
              <a:rPr lang="de-AT" i="1" dirty="0" err="1">
                <a:solidFill>
                  <a:srgbClr val="808080"/>
                </a:solidFill>
              </a:rPr>
              <a:t>has</a:t>
            </a:r>
            <a:r>
              <a:rPr lang="de-AT" i="1" dirty="0">
                <a:solidFill>
                  <a:srgbClr val="808080"/>
                </a:solidFill>
              </a:rPr>
              <a:t> a </a:t>
            </a:r>
            <a:r>
              <a:rPr lang="de-AT" i="1" dirty="0" err="1">
                <a:solidFill>
                  <a:srgbClr val="808080"/>
                </a:solidFill>
              </a:rPr>
              <a:t>method</a:t>
            </a:r>
            <a:r>
              <a:rPr lang="de-AT" i="1" dirty="0">
                <a:solidFill>
                  <a:srgbClr val="808080"/>
                </a:solidFill>
              </a:rPr>
              <a:t> "</a:t>
            </a:r>
            <a:r>
              <a:rPr lang="de-AT" i="1" dirty="0" err="1">
                <a:solidFill>
                  <a:srgbClr val="808080"/>
                </a:solidFill>
              </a:rPr>
              <a:t>get</a:t>
            </a:r>
            <a:r>
              <a:rPr lang="de-AT" i="1" dirty="0">
                <a:solidFill>
                  <a:srgbClr val="808080"/>
                </a:solidFill>
              </a:rPr>
              <a:t>"</a:t>
            </a:r>
            <a:br>
              <a:rPr lang="de-AT" i="1" dirty="0">
                <a:solidFill>
                  <a:srgbClr val="808080"/>
                </a:solidFill>
              </a:rPr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A70A1F2-096B-DB4C-A5E2-00B2B7CE0BC2}"/>
              </a:ext>
            </a:extLst>
          </p:cNvPr>
          <p:cNvSpPr txBox="1"/>
          <p:nvPr/>
        </p:nvSpPr>
        <p:spPr>
          <a:xfrm>
            <a:off x="480081" y="4571836"/>
            <a:ext cx="632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l.ensureCapacity</a:t>
            </a:r>
            <a:r>
              <a:rPr lang="de-AT" dirty="0"/>
              <a:t>(</a:t>
            </a:r>
            <a:r>
              <a:rPr lang="de-AT" dirty="0">
                <a:solidFill>
                  <a:srgbClr val="0000FF"/>
                </a:solidFill>
              </a:rPr>
              <a:t>20</a:t>
            </a:r>
            <a:r>
              <a:rPr lang="de-AT" dirty="0"/>
              <a:t>);   </a:t>
            </a:r>
            <a:r>
              <a:rPr lang="de-AT" i="1" dirty="0">
                <a:solidFill>
                  <a:srgbClr val="808080"/>
                </a:solidFill>
              </a:rPr>
              <a:t>//Error: not </a:t>
            </a:r>
            <a:r>
              <a:rPr lang="de-AT" i="1" dirty="0" err="1">
                <a:solidFill>
                  <a:srgbClr val="808080"/>
                </a:solidFill>
              </a:rPr>
              <a:t>method</a:t>
            </a:r>
            <a:r>
              <a:rPr lang="de-AT" i="1" dirty="0">
                <a:solidFill>
                  <a:srgbClr val="808080"/>
                </a:solidFill>
              </a:rPr>
              <a:t> "</a:t>
            </a:r>
            <a:r>
              <a:rPr lang="de-AT" i="1" dirty="0" err="1">
                <a:solidFill>
                  <a:srgbClr val="808080"/>
                </a:solidFill>
              </a:rPr>
              <a:t>ensureCapacity</a:t>
            </a:r>
            <a:r>
              <a:rPr lang="de-AT" i="1" dirty="0">
                <a:solidFill>
                  <a:srgbClr val="808080"/>
                </a:solidFill>
              </a:rPr>
              <a:t>"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997CA8-968B-5D4E-9066-3AE6CEF3C3C3}"/>
              </a:ext>
            </a:extLst>
          </p:cNvPr>
          <p:cNvSpPr txBox="1"/>
          <p:nvPr/>
        </p:nvSpPr>
        <p:spPr>
          <a:xfrm>
            <a:off x="480081" y="5111330"/>
            <a:ext cx="829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ArrayList</a:t>
            </a:r>
            <a:r>
              <a:rPr lang="de-AT" dirty="0"/>
              <a:t>&lt;String&gt; al = (</a:t>
            </a:r>
            <a:r>
              <a:rPr lang="de-AT" dirty="0" err="1"/>
              <a:t>ArrayList</a:t>
            </a:r>
            <a:r>
              <a:rPr lang="de-AT" dirty="0"/>
              <a:t>) l;   </a:t>
            </a:r>
            <a:r>
              <a:rPr lang="de-AT" i="1" dirty="0">
                <a:solidFill>
                  <a:srgbClr val="808080"/>
                </a:solidFill>
              </a:rPr>
              <a:t>//</a:t>
            </a:r>
            <a:r>
              <a:rPr lang="de-AT" i="1" dirty="0" err="1">
                <a:solidFill>
                  <a:srgbClr val="808080"/>
                </a:solidFill>
              </a:rPr>
              <a:t>cast</a:t>
            </a:r>
            <a:br>
              <a:rPr lang="de-AT" i="1" dirty="0">
                <a:solidFill>
                  <a:srgbClr val="808080"/>
                </a:solidFill>
              </a:rPr>
            </a:br>
            <a:r>
              <a:rPr lang="de-AT" dirty="0" err="1"/>
              <a:t>al.ensureCapacity</a:t>
            </a:r>
            <a:r>
              <a:rPr lang="de-AT" dirty="0"/>
              <a:t>(</a:t>
            </a:r>
            <a:r>
              <a:rPr lang="de-AT" dirty="0">
                <a:solidFill>
                  <a:srgbClr val="0000FF"/>
                </a:solidFill>
              </a:rPr>
              <a:t>20</a:t>
            </a:r>
            <a:r>
              <a:rPr lang="de-AT" dirty="0"/>
              <a:t>);  </a:t>
            </a:r>
            <a:r>
              <a:rPr lang="de-AT" i="1" dirty="0">
                <a:solidFill>
                  <a:srgbClr val="808080"/>
                </a:solidFill>
              </a:rPr>
              <a:t>//</a:t>
            </a:r>
            <a:r>
              <a:rPr lang="de-AT" i="1" dirty="0" err="1">
                <a:solidFill>
                  <a:srgbClr val="808080"/>
                </a:solidFill>
              </a:rPr>
              <a:t>the</a:t>
            </a:r>
            <a:r>
              <a:rPr lang="de-AT" i="1" dirty="0">
                <a:solidFill>
                  <a:srgbClr val="808080"/>
                </a:solidFill>
              </a:rPr>
              <a:t> </a:t>
            </a:r>
            <a:r>
              <a:rPr lang="de-AT" i="1" dirty="0" err="1">
                <a:solidFill>
                  <a:srgbClr val="808080"/>
                </a:solidFill>
              </a:rPr>
              <a:t>class</a:t>
            </a:r>
            <a:r>
              <a:rPr lang="de-AT" i="1" dirty="0">
                <a:solidFill>
                  <a:srgbClr val="808080"/>
                </a:solidFill>
              </a:rPr>
              <a:t> "</a:t>
            </a:r>
            <a:r>
              <a:rPr lang="de-AT" i="1" dirty="0" err="1">
                <a:solidFill>
                  <a:srgbClr val="808080"/>
                </a:solidFill>
              </a:rPr>
              <a:t>ArrayList</a:t>
            </a:r>
            <a:r>
              <a:rPr lang="de-AT" i="1" dirty="0">
                <a:solidFill>
                  <a:srgbClr val="808080"/>
                </a:solidFill>
              </a:rPr>
              <a:t>" </a:t>
            </a:r>
            <a:r>
              <a:rPr lang="de-AT" i="1" dirty="0" err="1">
                <a:solidFill>
                  <a:srgbClr val="808080"/>
                </a:solidFill>
              </a:rPr>
              <a:t>has</a:t>
            </a:r>
            <a:r>
              <a:rPr lang="de-AT" i="1" dirty="0">
                <a:solidFill>
                  <a:srgbClr val="808080"/>
                </a:solidFill>
              </a:rPr>
              <a:t> </a:t>
            </a:r>
            <a:r>
              <a:rPr lang="de-AT" i="1" dirty="0" err="1">
                <a:solidFill>
                  <a:srgbClr val="808080"/>
                </a:solidFill>
              </a:rPr>
              <a:t>the</a:t>
            </a:r>
            <a:r>
              <a:rPr lang="de-AT" i="1" dirty="0">
                <a:solidFill>
                  <a:srgbClr val="808080"/>
                </a:solidFill>
              </a:rPr>
              <a:t> </a:t>
            </a:r>
            <a:r>
              <a:rPr lang="de-AT" i="1" dirty="0" err="1">
                <a:solidFill>
                  <a:srgbClr val="808080"/>
                </a:solidFill>
              </a:rPr>
              <a:t>method</a:t>
            </a:r>
            <a:r>
              <a:rPr lang="de-AT" i="1" dirty="0">
                <a:solidFill>
                  <a:srgbClr val="808080"/>
                </a:solidFill>
              </a:rPr>
              <a:t> "</a:t>
            </a:r>
            <a:r>
              <a:rPr lang="de-AT" i="1" dirty="0" err="1">
                <a:solidFill>
                  <a:srgbClr val="808080"/>
                </a:solidFill>
              </a:rPr>
              <a:t>ensureCapacity</a:t>
            </a:r>
            <a:r>
              <a:rPr lang="de-AT" i="1" dirty="0">
                <a:solidFill>
                  <a:srgbClr val="808080"/>
                </a:solidFill>
              </a:rPr>
              <a:t>"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6707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A14EEA-3A24-E549-8254-100AEFA5D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Conversion</a:t>
            </a:r>
            <a:r>
              <a:rPr lang="de-DE" dirty="0"/>
              <a:t> Konstruktor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BABF17-89A5-BC4C-AE69-1785B16A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3024336"/>
          </a:xfrm>
        </p:spPr>
        <p:txBody>
          <a:bodyPr/>
          <a:lstStyle/>
          <a:p>
            <a:r>
              <a:rPr lang="de-DE" dirty="0"/>
              <a:t>Jede Collection Implementierung besitzt einen Konstruktor mit einem Parameter vom Typ </a:t>
            </a:r>
            <a:r>
              <a:rPr lang="de-DE" i="1" dirty="0"/>
              <a:t>Collection.</a:t>
            </a:r>
          </a:p>
          <a:p>
            <a:r>
              <a:rPr lang="de-DE" dirty="0"/>
              <a:t>Dieser </a:t>
            </a:r>
            <a:r>
              <a:rPr lang="de-DE"/>
              <a:t>Konstruktor initialisiert </a:t>
            </a:r>
            <a:r>
              <a:rPr lang="de-DE" dirty="0"/>
              <a:t>die neue Collection mit allen Elementen der übergegebenen Collection.</a:t>
            </a:r>
          </a:p>
          <a:p>
            <a:r>
              <a:rPr lang="de-DE" dirty="0"/>
              <a:t>Welche Objekte kann ich einem solchen Konstruktor übergeben?</a:t>
            </a:r>
          </a:p>
          <a:p>
            <a:r>
              <a:rPr lang="de-DE" dirty="0"/>
              <a:t>Beispiel: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400B27F-9512-2843-A6BD-7F9E610E2F1B}"/>
              </a:ext>
            </a:extLst>
          </p:cNvPr>
          <p:cNvSpPr txBox="1"/>
          <p:nvPr/>
        </p:nvSpPr>
        <p:spPr>
          <a:xfrm>
            <a:off x="2051720" y="5022231"/>
            <a:ext cx="47436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ArrayList</a:t>
            </a:r>
            <a:r>
              <a:rPr lang="de-AT" dirty="0"/>
              <a:t>&lt;String&gt; </a:t>
            </a:r>
            <a:r>
              <a:rPr lang="de-AT" dirty="0" err="1"/>
              <a:t>list</a:t>
            </a:r>
            <a:r>
              <a:rPr lang="de-AT" dirty="0"/>
              <a:t> = </a:t>
            </a:r>
            <a:r>
              <a:rPr lang="de-AT" b="1" dirty="0" err="1">
                <a:solidFill>
                  <a:srgbClr val="000080"/>
                </a:solidFill>
              </a:rPr>
              <a:t>new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 err="1"/>
              <a:t>ArrayList</a:t>
            </a:r>
            <a:r>
              <a:rPr lang="de-AT" dirty="0"/>
              <a:t>&lt;&gt;();</a:t>
            </a:r>
            <a:br>
              <a:rPr lang="de-AT" dirty="0"/>
            </a:br>
            <a:r>
              <a:rPr lang="de-AT" dirty="0" err="1"/>
              <a:t>list.add</a:t>
            </a:r>
            <a:r>
              <a:rPr lang="de-AT" dirty="0"/>
              <a:t>(</a:t>
            </a:r>
            <a:r>
              <a:rPr lang="de-AT" b="1" dirty="0">
                <a:solidFill>
                  <a:srgbClr val="008000"/>
                </a:solidFill>
              </a:rPr>
              <a:t>"Semmel"</a:t>
            </a:r>
            <a:r>
              <a:rPr lang="de-AT" dirty="0"/>
              <a:t>);</a:t>
            </a:r>
          </a:p>
          <a:p>
            <a:r>
              <a:rPr lang="de-AT" dirty="0" err="1"/>
              <a:t>list.add</a:t>
            </a:r>
            <a:r>
              <a:rPr lang="de-AT" dirty="0"/>
              <a:t>(</a:t>
            </a:r>
            <a:r>
              <a:rPr lang="de-AT" b="1" dirty="0">
                <a:solidFill>
                  <a:srgbClr val="008000"/>
                </a:solidFill>
              </a:rPr>
              <a:t>"Semmel"</a:t>
            </a:r>
            <a:r>
              <a:rPr lang="de-AT" dirty="0"/>
              <a:t>);</a:t>
            </a:r>
            <a:br>
              <a:rPr lang="de-AT" dirty="0"/>
            </a:br>
            <a:r>
              <a:rPr lang="de-AT" dirty="0" err="1"/>
              <a:t>HashSet</a:t>
            </a:r>
            <a:r>
              <a:rPr lang="de-AT" dirty="0"/>
              <a:t>&lt;String&gt; </a:t>
            </a:r>
            <a:r>
              <a:rPr lang="de-AT" dirty="0" err="1"/>
              <a:t>set</a:t>
            </a:r>
            <a:r>
              <a:rPr lang="de-AT" dirty="0"/>
              <a:t> = </a:t>
            </a:r>
            <a:r>
              <a:rPr lang="de-AT" b="1" dirty="0" err="1">
                <a:solidFill>
                  <a:srgbClr val="000080"/>
                </a:solidFill>
              </a:rPr>
              <a:t>new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 err="1"/>
              <a:t>HashSet</a:t>
            </a:r>
            <a:r>
              <a:rPr lang="de-AT" dirty="0"/>
              <a:t>&lt;&gt;(</a:t>
            </a:r>
            <a:r>
              <a:rPr lang="de-AT" dirty="0" err="1"/>
              <a:t>list</a:t>
            </a:r>
            <a:r>
              <a:rPr lang="de-AT" dirty="0"/>
              <a:t>);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8561663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04191-E6A2-4524-86E1-088B9A34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31CA1-4F13-42AC-81E7-FC33D6E0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Java List, Set und </a:t>
            </a:r>
            <a:r>
              <a:rPr lang="de-AT" dirty="0" err="1"/>
              <a:t>Map</a:t>
            </a:r>
            <a:r>
              <a:rPr lang="de-AT" dirty="0"/>
              <a:t> anwenden können</a:t>
            </a:r>
          </a:p>
        </p:txBody>
      </p:sp>
    </p:spTree>
    <p:extLst>
      <p:ext uri="{BB962C8B-B14F-4D97-AF65-F5344CB8AC3E}">
        <p14:creationId xmlns:p14="http://schemas.microsoft.com/office/powerpoint/2010/main" val="705333440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C7B4C-259E-5340-A23C-4DCC47157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Array &lt;-&gt; Collection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1A7B06-C630-494F-AB42-D95EA65C5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Umwandlung Collection in Array</a:t>
            </a:r>
          </a:p>
          <a:p>
            <a:pPr lvl="1"/>
            <a:r>
              <a:rPr lang="de-DE" dirty="0">
                <a:hlinkClick r:id="rId2"/>
              </a:rPr>
              <a:t>toArray() </a:t>
            </a:r>
            <a:r>
              <a:rPr lang="de-DE" dirty="0"/>
              <a:t>Methode des Collection Interface</a:t>
            </a:r>
          </a:p>
          <a:p>
            <a:endParaRPr lang="de-DE" dirty="0"/>
          </a:p>
          <a:p>
            <a:r>
              <a:rPr lang="de-DE" dirty="0"/>
              <a:t>Umwandlung Array in Collection</a:t>
            </a:r>
          </a:p>
          <a:p>
            <a:pPr lvl="1"/>
            <a:r>
              <a:rPr lang="de-DE" dirty="0">
                <a:hlinkClick r:id="rId3"/>
              </a:rPr>
              <a:t>Arrays.asList()</a:t>
            </a:r>
            <a:r>
              <a:rPr lang="de-DE" dirty="0"/>
              <a:t> + </a:t>
            </a:r>
            <a:r>
              <a:rPr lang="de-DE" dirty="0" err="1"/>
              <a:t>evt</a:t>
            </a:r>
            <a:r>
              <a:rPr lang="de-DE" dirty="0"/>
              <a:t>. </a:t>
            </a:r>
            <a:r>
              <a:rPr lang="de-DE" dirty="0" err="1"/>
              <a:t>Conversion</a:t>
            </a:r>
            <a:r>
              <a:rPr lang="de-DE" dirty="0"/>
              <a:t> Konstruktor</a:t>
            </a:r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75581B3-8013-A149-A378-FC30AE928819}"/>
              </a:ext>
            </a:extLst>
          </p:cNvPr>
          <p:cNvSpPr/>
          <p:nvPr/>
        </p:nvSpPr>
        <p:spPr>
          <a:xfrm>
            <a:off x="1295635" y="4437112"/>
            <a:ext cx="65527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dirty="0"/>
              <a:t>String[] </a:t>
            </a:r>
            <a:r>
              <a:rPr lang="de-AT" dirty="0" err="1"/>
              <a:t>names</a:t>
            </a:r>
            <a:r>
              <a:rPr lang="de-AT" dirty="0"/>
              <a:t> = </a:t>
            </a:r>
            <a:r>
              <a:rPr lang="de-AT" b="1" dirty="0" err="1">
                <a:solidFill>
                  <a:srgbClr val="000080"/>
                </a:solidFill>
              </a:rPr>
              <a:t>new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/>
              <a:t>String[]{</a:t>
            </a:r>
            <a:r>
              <a:rPr lang="de-AT" b="1" dirty="0">
                <a:solidFill>
                  <a:srgbClr val="008000"/>
                </a:solidFill>
              </a:rPr>
              <a:t>"</a:t>
            </a:r>
            <a:r>
              <a:rPr lang="de-AT" b="1" dirty="0" err="1">
                <a:solidFill>
                  <a:srgbClr val="008000"/>
                </a:solidFill>
              </a:rPr>
              <a:t>Paul"</a:t>
            </a:r>
            <a:r>
              <a:rPr lang="de-AT" dirty="0" err="1"/>
              <a:t>,</a:t>
            </a:r>
            <a:r>
              <a:rPr lang="de-AT" b="1" dirty="0" err="1">
                <a:solidFill>
                  <a:srgbClr val="008000"/>
                </a:solidFill>
              </a:rPr>
              <a:t>"Hannah"</a:t>
            </a:r>
            <a:r>
              <a:rPr lang="de-AT" dirty="0" err="1"/>
              <a:t>,</a:t>
            </a:r>
            <a:r>
              <a:rPr lang="de-AT" b="1" dirty="0" err="1">
                <a:solidFill>
                  <a:srgbClr val="008000"/>
                </a:solidFill>
              </a:rPr>
              <a:t>"Anna</a:t>
            </a:r>
            <a:r>
              <a:rPr lang="de-AT" b="1" dirty="0">
                <a:solidFill>
                  <a:srgbClr val="008000"/>
                </a:solidFill>
              </a:rPr>
              <a:t>"</a:t>
            </a:r>
            <a:r>
              <a:rPr lang="de-AT" dirty="0"/>
              <a:t>};</a:t>
            </a:r>
            <a:br>
              <a:rPr lang="de-AT" dirty="0"/>
            </a:br>
            <a:endParaRPr lang="de-AT" dirty="0"/>
          </a:p>
          <a:p>
            <a:r>
              <a:rPr lang="de-AT" dirty="0"/>
              <a:t>List&lt;String&gt; </a:t>
            </a:r>
            <a:r>
              <a:rPr lang="de-AT" dirty="0" err="1"/>
              <a:t>list</a:t>
            </a:r>
            <a:r>
              <a:rPr lang="de-AT" dirty="0"/>
              <a:t> = </a:t>
            </a:r>
            <a:r>
              <a:rPr lang="de-AT" dirty="0" err="1"/>
              <a:t>Arrays.</a:t>
            </a:r>
            <a:r>
              <a:rPr lang="de-AT" i="1" dirty="0" err="1"/>
              <a:t>asList</a:t>
            </a:r>
            <a:r>
              <a:rPr lang="de-AT" dirty="0"/>
              <a:t>(</a:t>
            </a:r>
            <a:r>
              <a:rPr lang="de-AT" dirty="0" err="1"/>
              <a:t>names</a:t>
            </a:r>
            <a:r>
              <a:rPr lang="de-AT" dirty="0"/>
              <a:t>);</a:t>
            </a:r>
            <a:br>
              <a:rPr lang="de-AT" dirty="0"/>
            </a:br>
            <a:endParaRPr lang="de-AT" dirty="0"/>
          </a:p>
          <a:p>
            <a:r>
              <a:rPr lang="de-AT" dirty="0"/>
              <a:t>Set&lt;String&gt; </a:t>
            </a:r>
            <a:r>
              <a:rPr lang="de-AT" dirty="0" err="1"/>
              <a:t>set</a:t>
            </a:r>
            <a:r>
              <a:rPr lang="de-AT" dirty="0"/>
              <a:t> = </a:t>
            </a:r>
            <a:r>
              <a:rPr lang="de-AT" b="1" dirty="0" err="1">
                <a:solidFill>
                  <a:srgbClr val="000080"/>
                </a:solidFill>
              </a:rPr>
              <a:t>new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 err="1"/>
              <a:t>HashSet</a:t>
            </a:r>
            <a:r>
              <a:rPr lang="de-AT" dirty="0"/>
              <a:t>&lt;&gt;(</a:t>
            </a:r>
            <a:r>
              <a:rPr lang="de-AT" dirty="0" err="1"/>
              <a:t>Arrays.</a:t>
            </a:r>
            <a:r>
              <a:rPr lang="de-AT" i="1" dirty="0" err="1"/>
              <a:t>asList</a:t>
            </a:r>
            <a:r>
              <a:rPr lang="de-AT" dirty="0"/>
              <a:t>(</a:t>
            </a:r>
            <a:r>
              <a:rPr lang="de-AT" dirty="0" err="1"/>
              <a:t>names</a:t>
            </a:r>
            <a:r>
              <a:rPr lang="de-AT" dirty="0"/>
              <a:t>));</a:t>
            </a:r>
            <a:br>
              <a:rPr lang="de-AT" dirty="0"/>
            </a:br>
            <a:endParaRPr lang="de-AT" dirty="0"/>
          </a:p>
          <a:p>
            <a:r>
              <a:rPr lang="de-AT" dirty="0"/>
              <a:t>String[] </a:t>
            </a:r>
            <a:r>
              <a:rPr lang="de-AT" dirty="0" err="1"/>
              <a:t>namesArray</a:t>
            </a:r>
            <a:r>
              <a:rPr lang="de-AT" dirty="0"/>
              <a:t> = (String[]) </a:t>
            </a:r>
            <a:r>
              <a:rPr lang="de-AT" dirty="0" err="1"/>
              <a:t>set.toArray</a:t>
            </a:r>
            <a:r>
              <a:rPr lang="de-AT" dirty="0"/>
              <a:t>();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2035743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5904C60-D81D-8844-AEE6-3366AC2611D9}"/>
              </a:ext>
            </a:extLst>
          </p:cNvPr>
          <p:cNvSpPr/>
          <p:nvPr/>
        </p:nvSpPr>
        <p:spPr>
          <a:xfrm>
            <a:off x="1262440" y="2598003"/>
            <a:ext cx="64588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rgbClr val="E6381D"/>
                </a:solidFill>
                <a:latin typeface="Trebuchet MS"/>
                <a:ea typeface="+mj-ea"/>
                <a:cs typeface="+mj-cs"/>
              </a:rPr>
              <a:t>Collection durchlaufen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805707707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BBDAA-5466-B54C-9906-E7749A6C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</a:t>
            </a:r>
            <a:r>
              <a:rPr lang="en-US" dirty="0" err="1"/>
              <a:t>Schleife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A6D7ED-5B82-E64E-BA7A-DE25C774D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120" y="2168860"/>
            <a:ext cx="7329760" cy="252028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Collection&lt;String&gt; </a:t>
            </a:r>
            <a:r>
              <a:rPr lang="de-AT" dirty="0" err="1"/>
              <a:t>collection</a:t>
            </a:r>
            <a:r>
              <a:rPr lang="de-AT" dirty="0"/>
              <a:t> = </a:t>
            </a:r>
            <a:r>
              <a:rPr lang="de-AT" b="1" dirty="0" err="1">
                <a:solidFill>
                  <a:srgbClr val="000080"/>
                </a:solidFill>
              </a:rPr>
              <a:t>new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 err="1"/>
              <a:t>HashSet</a:t>
            </a:r>
            <a:r>
              <a:rPr lang="de-AT" dirty="0"/>
              <a:t>&lt;&gt;(</a:t>
            </a:r>
            <a:r>
              <a:rPr lang="de-AT" dirty="0" err="1"/>
              <a:t>Arrays.</a:t>
            </a:r>
            <a:r>
              <a:rPr lang="de-AT" i="1" dirty="0" err="1"/>
              <a:t>asList</a:t>
            </a:r>
            <a:r>
              <a:rPr lang="de-AT" dirty="0"/>
              <a:t>(</a:t>
            </a:r>
            <a:r>
              <a:rPr lang="de-AT" b="1" dirty="0">
                <a:solidFill>
                  <a:srgbClr val="008000"/>
                </a:solidFill>
              </a:rPr>
              <a:t>"</a:t>
            </a:r>
            <a:r>
              <a:rPr lang="de-AT" b="1" dirty="0" err="1">
                <a:solidFill>
                  <a:srgbClr val="008000"/>
                </a:solidFill>
              </a:rPr>
              <a:t>Paul"</a:t>
            </a:r>
            <a:r>
              <a:rPr lang="de-AT" dirty="0" err="1"/>
              <a:t>,</a:t>
            </a:r>
            <a:r>
              <a:rPr lang="de-AT" b="1" dirty="0" err="1">
                <a:solidFill>
                  <a:srgbClr val="008000"/>
                </a:solidFill>
              </a:rPr>
              <a:t>"Hannah"</a:t>
            </a:r>
            <a:r>
              <a:rPr lang="de-AT" dirty="0" err="1"/>
              <a:t>,</a:t>
            </a:r>
            <a:r>
              <a:rPr lang="de-AT" b="1" dirty="0" err="1">
                <a:solidFill>
                  <a:srgbClr val="008000"/>
                </a:solidFill>
              </a:rPr>
              <a:t>"Anna</a:t>
            </a:r>
            <a:r>
              <a:rPr lang="de-AT" b="1" dirty="0">
                <a:solidFill>
                  <a:srgbClr val="008000"/>
                </a:solidFill>
              </a:rPr>
              <a:t>"</a:t>
            </a:r>
            <a:r>
              <a:rPr lang="de-AT" dirty="0"/>
              <a:t>));</a:t>
            </a:r>
          </a:p>
          <a:p>
            <a:pPr marL="0" indent="0">
              <a:buNone/>
            </a:pPr>
            <a:br>
              <a:rPr lang="de-AT" dirty="0"/>
            </a:br>
            <a:r>
              <a:rPr lang="de-AT" b="1" dirty="0" err="1">
                <a:solidFill>
                  <a:srgbClr val="000080"/>
                </a:solidFill>
              </a:rPr>
              <a:t>for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/>
              <a:t>(String s: </a:t>
            </a:r>
            <a:r>
              <a:rPr lang="de-AT" dirty="0" err="1"/>
              <a:t>collection</a:t>
            </a:r>
            <a:r>
              <a:rPr lang="de-AT" dirty="0"/>
              <a:t>) {</a:t>
            </a:r>
            <a:br>
              <a:rPr lang="de-AT" dirty="0"/>
            </a:br>
            <a:r>
              <a:rPr lang="de-AT" dirty="0"/>
              <a:t>    </a:t>
            </a:r>
            <a:r>
              <a:rPr lang="de-AT" dirty="0" err="1"/>
              <a:t>System.</a:t>
            </a:r>
            <a:r>
              <a:rPr lang="de-AT" b="1" i="1" dirty="0" err="1">
                <a:solidFill>
                  <a:srgbClr val="660E7A"/>
                </a:solidFill>
              </a:rPr>
              <a:t>out</a:t>
            </a:r>
            <a:r>
              <a:rPr lang="de-AT" dirty="0" err="1"/>
              <a:t>.println</a:t>
            </a:r>
            <a:r>
              <a:rPr lang="de-AT" dirty="0"/>
              <a:t>(s);</a:t>
            </a:r>
            <a:br>
              <a:rPr lang="de-AT" dirty="0"/>
            </a:br>
            <a:r>
              <a:rPr lang="de-AT" dirty="0"/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1513441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1261A9-E6C1-244C-8A4A-BFF762A4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Iterator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113069-56AF-554B-9035-F91506B3E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 </a:t>
            </a:r>
            <a:r>
              <a:rPr lang="de-DE" dirty="0" err="1"/>
              <a:t>Iterator</a:t>
            </a:r>
            <a:r>
              <a:rPr lang="de-DE" dirty="0"/>
              <a:t> muss verwendet werden wenn man Elemente während des Durchlaufs entfernen möchte.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6341517-9522-CC48-A518-6248EDB69423}"/>
              </a:ext>
            </a:extLst>
          </p:cNvPr>
          <p:cNvSpPr txBox="1"/>
          <p:nvPr/>
        </p:nvSpPr>
        <p:spPr>
          <a:xfrm>
            <a:off x="1006742" y="3212976"/>
            <a:ext cx="79115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Collection&lt;String&gt; </a:t>
            </a:r>
            <a:r>
              <a:rPr lang="de-AT" dirty="0" err="1"/>
              <a:t>collection</a:t>
            </a:r>
            <a:r>
              <a:rPr lang="de-AT" dirty="0"/>
              <a:t> = </a:t>
            </a:r>
            <a:r>
              <a:rPr lang="de-AT" b="1" dirty="0" err="1">
                <a:solidFill>
                  <a:srgbClr val="000080"/>
                </a:solidFill>
              </a:rPr>
              <a:t>new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 err="1"/>
              <a:t>HashSet</a:t>
            </a:r>
            <a:r>
              <a:rPr lang="de-AT" dirty="0"/>
              <a:t>&lt;&gt;(</a:t>
            </a:r>
            <a:r>
              <a:rPr lang="de-AT" dirty="0" err="1"/>
              <a:t>Arrays.</a:t>
            </a:r>
            <a:r>
              <a:rPr lang="de-AT" i="1" dirty="0" err="1"/>
              <a:t>asList</a:t>
            </a:r>
            <a:r>
              <a:rPr lang="de-AT" dirty="0"/>
              <a:t>(</a:t>
            </a:r>
            <a:r>
              <a:rPr lang="de-AT" b="1" dirty="0">
                <a:solidFill>
                  <a:srgbClr val="008000"/>
                </a:solidFill>
              </a:rPr>
              <a:t>"</a:t>
            </a:r>
            <a:r>
              <a:rPr lang="de-AT" b="1" dirty="0" err="1">
                <a:solidFill>
                  <a:srgbClr val="008000"/>
                </a:solidFill>
              </a:rPr>
              <a:t>Paul"</a:t>
            </a:r>
            <a:r>
              <a:rPr lang="de-AT" dirty="0" err="1"/>
              <a:t>,</a:t>
            </a:r>
            <a:r>
              <a:rPr lang="de-AT" b="1" dirty="0" err="1">
                <a:solidFill>
                  <a:srgbClr val="008000"/>
                </a:solidFill>
              </a:rPr>
              <a:t>"Hannah"</a:t>
            </a:r>
            <a:r>
              <a:rPr lang="de-AT" dirty="0" err="1"/>
              <a:t>,</a:t>
            </a:r>
            <a:r>
              <a:rPr lang="de-AT" b="1" dirty="0" err="1">
                <a:solidFill>
                  <a:srgbClr val="008000"/>
                </a:solidFill>
              </a:rPr>
              <a:t>"Anna</a:t>
            </a:r>
            <a:r>
              <a:rPr lang="de-AT" b="1" dirty="0">
                <a:solidFill>
                  <a:srgbClr val="008000"/>
                </a:solidFill>
              </a:rPr>
              <a:t>"</a:t>
            </a:r>
            <a:r>
              <a:rPr lang="de-AT" dirty="0"/>
              <a:t>));</a:t>
            </a:r>
            <a:br>
              <a:rPr lang="de-AT" dirty="0"/>
            </a:br>
            <a:br>
              <a:rPr lang="de-AT" dirty="0"/>
            </a:br>
            <a:br>
              <a:rPr lang="de-AT" dirty="0"/>
            </a:br>
            <a:r>
              <a:rPr lang="de-AT" dirty="0" err="1"/>
              <a:t>Iterator</a:t>
            </a:r>
            <a:r>
              <a:rPr lang="de-AT" dirty="0"/>
              <a:t>&lt;String&gt; </a:t>
            </a:r>
            <a:r>
              <a:rPr lang="de-AT" dirty="0" err="1"/>
              <a:t>it</a:t>
            </a:r>
            <a:r>
              <a:rPr lang="de-AT" dirty="0"/>
              <a:t> = </a:t>
            </a:r>
            <a:r>
              <a:rPr lang="de-AT" dirty="0" err="1"/>
              <a:t>collection.iterator</a:t>
            </a:r>
            <a:r>
              <a:rPr lang="de-AT" dirty="0"/>
              <a:t>();</a:t>
            </a:r>
            <a:br>
              <a:rPr lang="de-AT" dirty="0"/>
            </a:br>
            <a:r>
              <a:rPr lang="de-AT" b="1" dirty="0" err="1">
                <a:solidFill>
                  <a:srgbClr val="000080"/>
                </a:solidFill>
              </a:rPr>
              <a:t>while</a:t>
            </a:r>
            <a:r>
              <a:rPr lang="de-AT" dirty="0"/>
              <a:t>(</a:t>
            </a:r>
            <a:r>
              <a:rPr lang="de-AT" dirty="0" err="1"/>
              <a:t>it.hasNext</a:t>
            </a:r>
            <a:r>
              <a:rPr lang="de-AT" dirty="0"/>
              <a:t>()) {</a:t>
            </a:r>
            <a:br>
              <a:rPr lang="de-AT" dirty="0"/>
            </a:br>
            <a:r>
              <a:rPr lang="de-AT" dirty="0"/>
              <a:t>    </a:t>
            </a:r>
            <a:r>
              <a:rPr lang="de-AT" dirty="0" err="1"/>
              <a:t>System.</a:t>
            </a:r>
            <a:r>
              <a:rPr lang="de-AT" b="1" i="1" dirty="0" err="1">
                <a:solidFill>
                  <a:srgbClr val="660E7A"/>
                </a:solidFill>
              </a:rPr>
              <a:t>out</a:t>
            </a:r>
            <a:r>
              <a:rPr lang="de-AT" dirty="0" err="1"/>
              <a:t>.println</a:t>
            </a:r>
            <a:r>
              <a:rPr lang="de-AT" dirty="0"/>
              <a:t>(</a:t>
            </a:r>
            <a:r>
              <a:rPr lang="de-AT" dirty="0" err="1"/>
              <a:t>it.next</a:t>
            </a:r>
            <a:r>
              <a:rPr lang="de-AT" dirty="0"/>
              <a:t>());</a:t>
            </a:r>
            <a:br>
              <a:rPr lang="de-AT" dirty="0"/>
            </a:br>
            <a:r>
              <a:rPr lang="de-AT" dirty="0"/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0841562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F27DA9-F6F8-CD4E-9625-C46B9B63F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Streams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B50788-ED96-F84D-A7CA-E0C0F0675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Behandeln wir später.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543873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5904C60-D81D-8844-AEE6-3366AC2611D9}"/>
              </a:ext>
            </a:extLst>
          </p:cNvPr>
          <p:cNvSpPr/>
          <p:nvPr/>
        </p:nvSpPr>
        <p:spPr>
          <a:xfrm>
            <a:off x="2214880" y="3013501"/>
            <a:ext cx="47142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rgbClr val="E6381D"/>
                </a:solidFill>
                <a:latin typeface="Trebuchet MS"/>
                <a:ea typeface="+mj-ea"/>
                <a:cs typeface="+mj-cs"/>
              </a:rPr>
              <a:t>Wrapper Klassen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702714700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F7DC5A-9155-C94C-90C8-5958A2F3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Primitive Datentypen vs. Objekte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8AC05F-73EB-684C-9A8C-767708A3D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einer Collection können nur Objekte gespeichert werden.</a:t>
            </a:r>
          </a:p>
          <a:p>
            <a:r>
              <a:rPr lang="de-DE" dirty="0"/>
              <a:t>Trotzdem läuft der Code wenn primitive Typen (</a:t>
            </a:r>
            <a:r>
              <a:rPr lang="de-DE" dirty="0" err="1"/>
              <a:t>int</a:t>
            </a:r>
            <a:r>
              <a:rPr lang="de-DE" dirty="0"/>
              <a:t>, </a:t>
            </a:r>
            <a:r>
              <a:rPr lang="de-DE" dirty="0" err="1"/>
              <a:t>float</a:t>
            </a:r>
            <a:r>
              <a:rPr lang="de-DE" dirty="0"/>
              <a:t>, </a:t>
            </a:r>
            <a:r>
              <a:rPr lang="de-DE" dirty="0" err="1"/>
              <a:t>boolean</a:t>
            </a:r>
            <a:r>
              <a:rPr lang="de-DE" dirty="0"/>
              <a:t>,...) in Collection gespeichert werden. Warum?</a:t>
            </a:r>
          </a:p>
          <a:p>
            <a:r>
              <a:rPr lang="de-DE" dirty="0"/>
              <a:t>"</a:t>
            </a:r>
            <a:r>
              <a:rPr lang="de-DE" b="1" dirty="0"/>
              <a:t>Auto(</a:t>
            </a:r>
            <a:r>
              <a:rPr lang="de-DE" b="1" dirty="0" err="1"/>
              <a:t>un</a:t>
            </a:r>
            <a:r>
              <a:rPr lang="de-DE" b="1" dirty="0"/>
              <a:t>)</a:t>
            </a:r>
            <a:r>
              <a:rPr lang="de-DE" b="1" dirty="0" err="1"/>
              <a:t>boxing</a:t>
            </a:r>
            <a:r>
              <a:rPr lang="de-DE" dirty="0"/>
              <a:t>": Java nimmt eine automatische Umwandlung primitiver Typ &lt;-&gt; Objekt vor.</a:t>
            </a:r>
          </a:p>
          <a:p>
            <a:r>
              <a:rPr lang="de-DE" dirty="0"/>
              <a:t>Jeder primitive Datentyp besitzt in Java ein dazugehörige Klasse.</a:t>
            </a:r>
          </a:p>
          <a:p>
            <a:r>
              <a:rPr lang="de-DE" dirty="0"/>
              <a:t>"</a:t>
            </a:r>
            <a:r>
              <a:rPr lang="de-DE" b="1" dirty="0"/>
              <a:t>Wrapper-Klassen</a:t>
            </a:r>
            <a:r>
              <a:rPr lang="de-DE" dirty="0"/>
              <a:t>": Sie "verpacken" (engl. "</a:t>
            </a:r>
            <a:r>
              <a:rPr lang="de-DE" dirty="0" err="1"/>
              <a:t>wrap</a:t>
            </a:r>
            <a:r>
              <a:rPr lang="de-DE" dirty="0"/>
              <a:t>") einen primitiven Datentyp</a:t>
            </a:r>
          </a:p>
        </p:txBody>
      </p:sp>
    </p:spTree>
    <p:extLst>
      <p:ext uri="{BB962C8B-B14F-4D97-AF65-F5344CB8AC3E}">
        <p14:creationId xmlns:p14="http://schemas.microsoft.com/office/powerpoint/2010/main" val="825812606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D21642-1CB1-BD45-BB94-F0FF4A4B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Wrapper Klassen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2E0992A-3BF0-6D48-A324-27E328C34B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0660341"/>
              </p:ext>
            </p:extLst>
          </p:nvPr>
        </p:nvGraphicFramePr>
        <p:xfrm>
          <a:off x="727100" y="2276872"/>
          <a:ext cx="76898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4900">
                  <a:extLst>
                    <a:ext uri="{9D8B030D-6E8A-4147-A177-3AD203B41FA5}">
                      <a16:colId xmlns:a16="http://schemas.microsoft.com/office/drawing/2014/main" val="693210219"/>
                    </a:ext>
                  </a:extLst>
                </a:gridCol>
                <a:gridCol w="3844900">
                  <a:extLst>
                    <a:ext uri="{9D8B030D-6E8A-4147-A177-3AD203B41FA5}">
                      <a16:colId xmlns:a16="http://schemas.microsoft.com/office/drawing/2014/main" val="1965832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Primitiver Datentyp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Wrapper Klasse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25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48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808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33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73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392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53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double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Double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93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Character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6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166420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ACC8B6-70C0-7F43-9E2F-7CEAA1599BC8}"/>
              </a:ext>
            </a:extLst>
          </p:cNvPr>
          <p:cNvSpPr/>
          <p:nvPr/>
        </p:nvSpPr>
        <p:spPr>
          <a:xfrm>
            <a:off x="4427984" y="2204864"/>
            <a:ext cx="41440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rgbClr val="E6381D"/>
                </a:solidFill>
                <a:latin typeface="Trebuchet MS"/>
                <a:ea typeface="+mj-ea"/>
                <a:cs typeface="+mj-cs"/>
              </a:rPr>
              <a:t>Fragen?</a:t>
            </a:r>
          </a:p>
          <a:p>
            <a:r>
              <a:rPr lang="de-DE" sz="4800" dirty="0">
                <a:solidFill>
                  <a:srgbClr val="E6381D"/>
                </a:solidFill>
                <a:latin typeface="Trebuchet MS"/>
                <a:ea typeface="+mj-ea"/>
                <a:cs typeface="+mj-cs"/>
              </a:rPr>
              <a:t>Anregungen?</a:t>
            </a:r>
          </a:p>
          <a:p>
            <a:r>
              <a:rPr lang="de-DE" sz="4800" dirty="0">
                <a:solidFill>
                  <a:srgbClr val="E6381D"/>
                </a:solidFill>
                <a:latin typeface="Trebuchet MS"/>
                <a:ea typeface="+mj-ea"/>
                <a:cs typeface="+mj-cs"/>
              </a:rPr>
              <a:t>Bemerkungen?</a:t>
            </a:r>
            <a:endParaRPr lang="de-DE" sz="4800" dirty="0"/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D9CE8BF-923B-A146-B04A-C47D7C57C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396549"/>
            <a:ext cx="3948814" cy="20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324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5904C60-D81D-8844-AEE6-3366AC2611D9}"/>
              </a:ext>
            </a:extLst>
          </p:cNvPr>
          <p:cNvSpPr/>
          <p:nvPr/>
        </p:nvSpPr>
        <p:spPr>
          <a:xfrm>
            <a:off x="965884" y="2592105"/>
            <a:ext cx="72122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rgbClr val="E6381D"/>
                </a:solidFill>
                <a:latin typeface="Trebuchet MS"/>
                <a:ea typeface="+mj-ea"/>
                <a:cs typeface="+mj-cs"/>
              </a:rPr>
              <a:t>Übersicht Java Collection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3901318596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E92A81-128B-D74B-945F-5E214B4B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Datenstrukturen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053C5A-0601-2949-8C67-1CBCEF171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1080120"/>
          </a:xfrm>
        </p:spPr>
        <p:txBody>
          <a:bodyPr/>
          <a:lstStyle/>
          <a:p>
            <a:pPr marL="0" indent="0" algn="ctr">
              <a:buNone/>
            </a:pPr>
            <a:r>
              <a:rPr lang="de-DE" sz="2800" dirty="0"/>
              <a:t>Welche Datenstruktur kennen wir bis jetzt um mehrere Objekte gemeinsam zu speichern?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37ADA9E-614D-834E-80B0-F193C8820724}"/>
              </a:ext>
            </a:extLst>
          </p:cNvPr>
          <p:cNvSpPr txBox="1">
            <a:spLocks/>
          </p:cNvSpPr>
          <p:nvPr/>
        </p:nvSpPr>
        <p:spPr bwMode="auto">
          <a:xfrm>
            <a:off x="462529" y="3724527"/>
            <a:ext cx="8410575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de-DE" sz="4400" b="1" dirty="0"/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3429948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E9950-672C-B046-BC9E-BDD641FA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Nachteile Array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AA4A76-892B-794A-BB83-9FD6070B9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hat eine fixe Länge (in Java)</a:t>
            </a:r>
          </a:p>
          <a:p>
            <a:r>
              <a:rPr lang="de-DE" dirty="0"/>
              <a:t>ist nicht type-safe</a:t>
            </a:r>
          </a:p>
          <a:p>
            <a:pPr lvl="1"/>
            <a:r>
              <a:rPr lang="de-DE" dirty="0"/>
              <a:t>kann nicht sicher sein, welcher Datentyp gespeichert ist</a:t>
            </a:r>
          </a:p>
          <a:p>
            <a:r>
              <a:rPr lang="de-DE" dirty="0"/>
              <a:t>stellt selbst keine Methoden für häufige Anwendungsfälle zu Verfügung</a:t>
            </a:r>
          </a:p>
          <a:p>
            <a:pPr lvl="1"/>
            <a:r>
              <a:rPr lang="de-DE" dirty="0"/>
              <a:t>z.B. Sortierung, Suche,...</a:t>
            </a:r>
          </a:p>
          <a:p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1810655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303DA4-2AAB-B045-88A8-054AC41F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Collection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151295-0AD2-0844-B6D8-E3876A269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576064"/>
          </a:xfrm>
        </p:spPr>
        <p:txBody>
          <a:bodyPr/>
          <a:lstStyle/>
          <a:p>
            <a:pPr marL="0" indent="0" algn="ctr">
              <a:buNone/>
            </a:pPr>
            <a:r>
              <a:rPr lang="de-DE" sz="2800" dirty="0"/>
              <a:t>Eine Collection ist...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A4E9C29-72D5-4C45-9E6C-7B4A6D148128}"/>
              </a:ext>
            </a:extLst>
          </p:cNvPr>
          <p:cNvSpPr txBox="1">
            <a:spLocks/>
          </p:cNvSpPr>
          <p:nvPr/>
        </p:nvSpPr>
        <p:spPr bwMode="auto">
          <a:xfrm>
            <a:off x="366712" y="3068960"/>
            <a:ext cx="8410575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800" dirty="0"/>
              <a:t>...eine Gruppe von Objekten.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9F3976C-7E20-C246-A210-78BA9EABBD12}"/>
              </a:ext>
            </a:extLst>
          </p:cNvPr>
          <p:cNvSpPr txBox="1">
            <a:spLocks/>
          </p:cNvSpPr>
          <p:nvPr/>
        </p:nvSpPr>
        <p:spPr bwMode="auto">
          <a:xfrm>
            <a:off x="354880" y="4005064"/>
            <a:ext cx="8410575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800" dirty="0"/>
              <a:t>...ein </a:t>
            </a:r>
            <a:r>
              <a:rPr lang="de-DE" sz="2800" dirty="0">
                <a:hlinkClick r:id="rId3"/>
              </a:rPr>
              <a:t>Interface</a:t>
            </a:r>
            <a:r>
              <a:rPr lang="de-DE" sz="2800" dirty="0"/>
              <a:t> in der Java API.</a:t>
            </a:r>
          </a:p>
        </p:txBody>
      </p:sp>
    </p:spTree>
    <p:extLst>
      <p:ext uri="{BB962C8B-B14F-4D97-AF65-F5344CB8AC3E}">
        <p14:creationId xmlns:p14="http://schemas.microsoft.com/office/powerpoint/2010/main" val="29403577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9506EA-88DA-5A4A-AB56-B62D84F8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Collection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AABFA2-25F4-1847-AAD9-98886E235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Java stellt verschiedene Interfaces und konkrete Implementierungen für verschiedene Anwendungsfälle zu Verfügung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9C88B6-7711-4A45-B8FA-F97D5D619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0700" y="364502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25" name="Grafik 1" descr="Two interface trees, one starting with Collection and including Set, SortedSet, List, and Queue, and the other starting with Map and including SortedMap.">
            <a:extLst>
              <a:ext uri="{FF2B5EF4-FFF2-40B4-BE49-F238E27FC236}">
                <a16:creationId xmlns:a16="http://schemas.microsoft.com/office/drawing/2014/main" id="{BF7F577B-BF01-9843-855E-71BD66BA7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3645024"/>
            <a:ext cx="55626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154463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F26D8B-1B21-CE47-B2F5-632EBFC0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A65722-DFBD-CD49-9449-394F80DC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56" y="1340768"/>
            <a:ext cx="8410575" cy="5112568"/>
          </a:xfrm>
        </p:spPr>
        <p:txBody>
          <a:bodyPr/>
          <a:lstStyle/>
          <a:p>
            <a:r>
              <a:rPr lang="de-DE" dirty="0"/>
              <a:t>Eine </a:t>
            </a:r>
            <a:r>
              <a:rPr lang="de-DE" b="1" dirty="0"/>
              <a:t>Liste </a:t>
            </a:r>
            <a:r>
              <a:rPr lang="de-DE" dirty="0"/>
              <a:t>ist eine Datenstruktur ...</a:t>
            </a:r>
          </a:p>
          <a:p>
            <a:pPr lvl="1"/>
            <a:r>
              <a:rPr lang="de-DE" dirty="0"/>
              <a:t>deren Elemente immer eine Ordnung haben (z.B. Reihenfolge des Einfügens).</a:t>
            </a:r>
          </a:p>
          <a:p>
            <a:pPr lvl="1"/>
            <a:r>
              <a:rPr lang="de-DE" dirty="0"/>
              <a:t>Duplikate erlaubt sind</a:t>
            </a:r>
          </a:p>
          <a:p>
            <a:pPr lvl="1"/>
            <a:r>
              <a:rPr lang="de-DE" dirty="0"/>
              <a:t>auf dessen Elemente über einen Index zugegriffen werden kann.</a:t>
            </a:r>
          </a:p>
          <a:p>
            <a:r>
              <a:rPr lang="de-DE" dirty="0"/>
              <a:t>Die Java API kennt folgende Implementierungen einer Liste:</a:t>
            </a:r>
          </a:p>
          <a:p>
            <a:pPr lvl="1"/>
            <a:r>
              <a:rPr lang="de-DE" dirty="0">
                <a:hlinkClick r:id="rId3"/>
              </a:rPr>
              <a:t>ArrayList</a:t>
            </a:r>
            <a:r>
              <a:rPr lang="de-DE" dirty="0"/>
              <a:t>	(bessere Performance Speicherung/Zugriff)</a:t>
            </a:r>
          </a:p>
          <a:p>
            <a:pPr lvl="1"/>
            <a:r>
              <a:rPr lang="de-DE" dirty="0">
                <a:hlinkClick r:id="rId4"/>
              </a:rPr>
              <a:t>LinkedList</a:t>
            </a:r>
            <a:r>
              <a:rPr lang="de-DE" dirty="0"/>
              <a:t> (bessere Performance bei Manipulationen)</a:t>
            </a:r>
          </a:p>
          <a:p>
            <a:pPr lvl="1"/>
            <a:r>
              <a:rPr lang="de-DE" dirty="0">
                <a:hlinkClick r:id="rId5"/>
              </a:rPr>
              <a:t>Vector</a:t>
            </a:r>
            <a:r>
              <a:rPr lang="de-DE" dirty="0"/>
              <a:t> (</a:t>
            </a:r>
            <a:r>
              <a:rPr lang="de-DE" dirty="0" err="1"/>
              <a:t>synchronized</a:t>
            </a:r>
            <a:r>
              <a:rPr lang="de-DE" dirty="0"/>
              <a:t> - nur ein Thread gleichzeitig)</a:t>
            </a:r>
          </a:p>
          <a:p>
            <a:pPr lvl="1"/>
            <a:r>
              <a:rPr lang="de-DE" dirty="0">
                <a:hlinkClick r:id="rId6"/>
              </a:rPr>
              <a:t>Stack</a:t>
            </a:r>
            <a:r>
              <a:rPr lang="de-DE" dirty="0"/>
              <a:t> (LIFO – last-in-first-out) </a:t>
            </a:r>
          </a:p>
        </p:txBody>
      </p:sp>
    </p:spTree>
    <p:extLst>
      <p:ext uri="{BB962C8B-B14F-4D97-AF65-F5344CB8AC3E}">
        <p14:creationId xmlns:p14="http://schemas.microsoft.com/office/powerpoint/2010/main" val="16727812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DE540-7E46-B947-9A98-DFD14D05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B004FE-D52F-3B49-A442-BF7CCFCE9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 Set ist eine Datenstruktur....</a:t>
            </a:r>
          </a:p>
          <a:p>
            <a:pPr lvl="1"/>
            <a:r>
              <a:rPr lang="de-DE" dirty="0"/>
              <a:t>die keine Duplikate erlaubt.</a:t>
            </a:r>
          </a:p>
          <a:p>
            <a:pPr lvl="1"/>
            <a:r>
              <a:rPr lang="de-DE" dirty="0"/>
              <a:t>nicht unbedingt eine Ordnung haben muss.</a:t>
            </a:r>
          </a:p>
          <a:p>
            <a:pPr marL="266700" lvl="1" indent="0">
              <a:buNone/>
            </a:pPr>
            <a:endParaRPr lang="de-DE" dirty="0"/>
          </a:p>
          <a:p>
            <a:r>
              <a:rPr lang="de-DE" dirty="0"/>
              <a:t>Die Java API kennt drei konkrete Implementierungen eines Sets:</a:t>
            </a:r>
          </a:p>
          <a:p>
            <a:pPr lvl="1"/>
            <a:r>
              <a:rPr lang="de-DE" dirty="0">
                <a:hlinkClick r:id="rId2"/>
              </a:rPr>
              <a:t>HashSet</a:t>
            </a:r>
            <a:r>
              <a:rPr lang="de-DE" dirty="0"/>
              <a:t> (keine Ordnung)</a:t>
            </a:r>
          </a:p>
          <a:p>
            <a:pPr lvl="1"/>
            <a:r>
              <a:rPr lang="de-DE" dirty="0">
                <a:hlinkClick r:id="rId3"/>
              </a:rPr>
              <a:t>TreeSet</a:t>
            </a:r>
            <a:r>
              <a:rPr lang="de-DE" dirty="0"/>
              <a:t> (Elemente sind immer geordnet)</a:t>
            </a:r>
          </a:p>
          <a:p>
            <a:pPr lvl="1"/>
            <a:r>
              <a:rPr lang="de-DE" dirty="0">
                <a:hlinkClick r:id="rId4"/>
              </a:rPr>
              <a:t>LinkedHashSet</a:t>
            </a:r>
            <a:r>
              <a:rPr lang="de-DE" dirty="0"/>
              <a:t> (Reihenfolge des Einfügens bleibt erhalten)</a:t>
            </a:r>
          </a:p>
        </p:txBody>
      </p:sp>
    </p:spTree>
    <p:extLst>
      <p:ext uri="{BB962C8B-B14F-4D97-AF65-F5344CB8AC3E}">
        <p14:creationId xmlns:p14="http://schemas.microsoft.com/office/powerpoint/2010/main" val="13203120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F1B3C8A-FAC4-DA43-9D52-178E91B304A6}">
  <we:reference id="wa104178141" version="3.10.0.124" store="en-US" storeType="OMEX"/>
  <we:alternateReferences>
    <we:reference id="wa104178141" version="3.10.0.124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5E513CE2CF70F4B8C09F3AC6D429EF3" ma:contentTypeVersion="4" ma:contentTypeDescription="Ein neues Dokument erstellen." ma:contentTypeScope="" ma:versionID="32f7258a9d0dc18162f259a0352610dc">
  <xsd:schema xmlns:xsd="http://www.w3.org/2001/XMLSchema" xmlns:xs="http://www.w3.org/2001/XMLSchema" xmlns:p="http://schemas.microsoft.com/office/2006/metadata/properties" xmlns:ns2="d2c9f398-b8f2-4561-8514-7787654ff721" xmlns:ns3="823a0d5d-eee2-46e1-886f-9d67e05c6d43" targetNamespace="http://schemas.microsoft.com/office/2006/metadata/properties" ma:root="true" ma:fieldsID="0981d9954c9ce45b03611eee68824ef5" ns2:_="" ns3:_="">
    <xsd:import namespace="d2c9f398-b8f2-4561-8514-7787654ff721"/>
    <xsd:import namespace="823a0d5d-eee2-46e1-886f-9d67e05c6d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c9f398-b8f2-4561-8514-7787654ff7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a0d5d-eee2-46e1-886f-9d67e05c6d4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437382-49AF-455B-B471-C3185F197117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d2c9f398-b8f2-4561-8514-7787654ff721"/>
    <ds:schemaRef ds:uri="823a0d5d-eee2-46e1-886f-9d67e05c6d43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D48B4DB-4CC5-4438-96A4-64C2BB16A6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c9f398-b8f2-4561-8514-7787654ff721"/>
    <ds:schemaRef ds:uri="823a0d5d-eee2-46e1-886f-9d67e05c6d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D74583F-A060-40D7-85C1-C04A9BFD8A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1247</Words>
  <Application>Microsoft Macintosh PowerPoint</Application>
  <PresentationFormat>Bildschirmpräsentation (4:3)</PresentationFormat>
  <Paragraphs>171</Paragraphs>
  <Slides>28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Trebuchet MS</vt:lpstr>
      <vt:lpstr>Default Design</vt:lpstr>
      <vt:lpstr>PowerPoint-Präsentation</vt:lpstr>
      <vt:lpstr>Ziele</vt:lpstr>
      <vt:lpstr>PowerPoint-Präsentation</vt:lpstr>
      <vt:lpstr>Datenstrukturen</vt:lpstr>
      <vt:lpstr>Nachteile Array</vt:lpstr>
      <vt:lpstr>Java Collection</vt:lpstr>
      <vt:lpstr>Java Collection</vt:lpstr>
      <vt:lpstr>List </vt:lpstr>
      <vt:lpstr>Set</vt:lpstr>
      <vt:lpstr>Map</vt:lpstr>
      <vt:lpstr>Generics</vt:lpstr>
      <vt:lpstr>PowerPoint-Präsentation</vt:lpstr>
      <vt:lpstr>PowerPoint-Präsentation</vt:lpstr>
      <vt:lpstr>Interface</vt:lpstr>
      <vt:lpstr>Interfaces &amp; Klassen</vt:lpstr>
      <vt:lpstr>UML Diagram</vt:lpstr>
      <vt:lpstr>Interfaces &amp; Klassen - Beispiel</vt:lpstr>
      <vt:lpstr>Interfaces &amp; Klassen – Beispiel 2</vt:lpstr>
      <vt:lpstr>Conversion Konstruktor</vt:lpstr>
      <vt:lpstr>Array &lt;-&gt; Collection</vt:lpstr>
      <vt:lpstr>PowerPoint-Präsentation</vt:lpstr>
      <vt:lpstr>for-each Schleife</vt:lpstr>
      <vt:lpstr>Iterator</vt:lpstr>
      <vt:lpstr>Streams</vt:lpstr>
      <vt:lpstr>PowerPoint-Präsentation</vt:lpstr>
      <vt:lpstr>Primitive Datentypen vs. Objekte</vt:lpstr>
      <vt:lpstr>Wrapper Klassen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5 Formulare</dc:title>
  <dc:creator>BUCHINGER Reinhold</dc:creator>
  <cp:lastModifiedBy>BUCHINGER Reinhold</cp:lastModifiedBy>
  <cp:revision>29</cp:revision>
  <dcterms:created xsi:type="dcterms:W3CDTF">2019-05-20T08:10:16Z</dcterms:created>
  <dcterms:modified xsi:type="dcterms:W3CDTF">2023-02-11T19:54:42Z</dcterms:modified>
</cp:coreProperties>
</file>